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9144000"/>
  <p:notesSz cx="6858000" cy="9144000"/>
  <p:embeddedFontLs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i0Il7+0jwq4uAjDfqNItUpB1TO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HelveticaNeue-italic.fntdata"/><Relationship Id="rId14" Type="http://schemas.openxmlformats.org/officeDocument/2006/relationships/slide" Target="slides/slide10.xml"/><Relationship Id="rId36" Type="http://schemas.openxmlformats.org/officeDocument/2006/relationships/font" Target="fonts/HelveticaNeue-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HelveticaNeue-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8c79299eb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8c79299eb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88c79299eb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8c79299e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8c79299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88c79299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8f1393d0d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8f1393d0d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88f1393d0d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8c79299eb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8c79299e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88c79299e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8c79299eb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8c79299eb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88c79299eb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8c79299eb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8c79299eb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88c79299eb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8c79299eb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88c79299eb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8f1393d0d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8f1393d0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88f1393d0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8f1393d0d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8f1393d0d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88f1393d0d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8c79299eb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8c79299eb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88c79299eb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8c79299eb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8c79299eb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88c79299eb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8c79299eb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8c79299eb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88c79299eb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8c79299eb_0_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8c79299eb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88c79299eb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1" name="Google Shape;11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8c79299eb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8c79299eb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88c79299eb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8"/>
          <p:cNvSpPr txBox="1"/>
          <p:nvPr>
            <p:ph type="ctrTitle"/>
          </p:nvPr>
        </p:nvSpPr>
        <p:spPr>
          <a:xfrm>
            <a:off x="685800" y="139675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8"/>
          <p:cNvSpPr txBox="1"/>
          <p:nvPr>
            <p:ph idx="1" type="subTitle"/>
          </p:nvPr>
        </p:nvSpPr>
        <p:spPr>
          <a:xfrm>
            <a:off x="1371600" y="3200400"/>
            <a:ext cx="6400800" cy="2438400"/>
          </a:xfrm>
          <a:prstGeom prst="rect">
            <a:avLst/>
          </a:prstGeom>
          <a:noFill/>
          <a:ln>
            <a:noFill/>
          </a:ln>
        </p:spPr>
        <p:txBody>
          <a:bodyPr anchorCtr="0" anchor="t" bIns="45700" lIns="91425" spcFirstLastPara="1" rIns="91425" wrap="square" tIns="45700">
            <a:noAutofit/>
          </a:bodyPr>
          <a:lstStyle>
            <a:lvl1pPr lvl="0" algn="ctr">
              <a:spcBef>
                <a:spcPts val="420"/>
              </a:spcBef>
              <a:spcAft>
                <a:spcPts val="0"/>
              </a:spcAft>
              <a:buClr>
                <a:schemeClr val="dk1"/>
              </a:buClr>
              <a:buSzPts val="2100"/>
              <a:buFont typeface="Calibri"/>
              <a:buNone/>
              <a:defRPr/>
            </a:lvl1pPr>
            <a:lvl2pPr lvl="1" algn="ctr">
              <a:spcBef>
                <a:spcPts val="360"/>
              </a:spcBef>
              <a:spcAft>
                <a:spcPts val="0"/>
              </a:spcAft>
              <a:buClr>
                <a:schemeClr val="dk1"/>
              </a:buClr>
              <a:buSzPts val="1800"/>
              <a:buFont typeface="Calibri"/>
              <a:buNone/>
              <a:defRPr/>
            </a:lvl2pPr>
            <a:lvl3pPr lvl="2" algn="ctr">
              <a:spcBef>
                <a:spcPts val="300"/>
              </a:spcBef>
              <a:spcAft>
                <a:spcPts val="0"/>
              </a:spcAft>
              <a:buClr>
                <a:schemeClr val="dk1"/>
              </a:buClr>
              <a:buSzPts val="1500"/>
              <a:buFont typeface="Calibri"/>
              <a:buNone/>
              <a:defRPr/>
            </a:lvl3pPr>
            <a:lvl4pPr lvl="3" algn="ctr">
              <a:spcBef>
                <a:spcPts val="270"/>
              </a:spcBef>
              <a:spcAft>
                <a:spcPts val="0"/>
              </a:spcAft>
              <a:buClr>
                <a:schemeClr val="dk1"/>
              </a:buClr>
              <a:buSzPts val="1350"/>
              <a:buFont typeface="Calibri"/>
              <a:buNone/>
              <a:defRPr/>
            </a:lvl4pPr>
            <a:lvl5pPr lvl="4" algn="ctr">
              <a:spcBef>
                <a:spcPts val="270"/>
              </a:spcBef>
              <a:spcAft>
                <a:spcPts val="0"/>
              </a:spcAft>
              <a:buClr>
                <a:schemeClr val="dk1"/>
              </a:buClr>
              <a:buSzPts val="1350"/>
              <a:buFont typeface="Calibri"/>
              <a:buNone/>
              <a:defRPr/>
            </a:lvl5pPr>
            <a:lvl6pPr lvl="5" algn="ctr">
              <a:spcBef>
                <a:spcPts val="300"/>
              </a:spcBef>
              <a:spcAft>
                <a:spcPts val="0"/>
              </a:spcAft>
              <a:buClr>
                <a:schemeClr val="dk1"/>
              </a:buClr>
              <a:buSzPts val="1500"/>
              <a:buFont typeface="Arial"/>
              <a:buNone/>
              <a:defRPr/>
            </a:lvl6pPr>
            <a:lvl7pPr lvl="6" algn="ctr">
              <a:spcBef>
                <a:spcPts val="300"/>
              </a:spcBef>
              <a:spcAft>
                <a:spcPts val="0"/>
              </a:spcAft>
              <a:buClr>
                <a:schemeClr val="dk1"/>
              </a:buClr>
              <a:buSzPts val="1500"/>
              <a:buFont typeface="Arial"/>
              <a:buNone/>
              <a:defRPr/>
            </a:lvl7pPr>
            <a:lvl8pPr lvl="7" algn="ctr">
              <a:spcBef>
                <a:spcPts val="300"/>
              </a:spcBef>
              <a:spcAft>
                <a:spcPts val="0"/>
              </a:spcAft>
              <a:buClr>
                <a:schemeClr val="dk1"/>
              </a:buClr>
              <a:buSzPts val="1500"/>
              <a:buFont typeface="Arial"/>
              <a:buNone/>
              <a:defRPr/>
            </a:lvl8pPr>
            <a:lvl9pPr lvl="8" algn="ctr">
              <a:spcBef>
                <a:spcPts val="300"/>
              </a:spcBef>
              <a:spcAft>
                <a:spcPts val="0"/>
              </a:spcAft>
              <a:buClr>
                <a:schemeClr val="dk1"/>
              </a:buClr>
              <a:buSzPts val="1500"/>
              <a:buFont typeface="Arial"/>
              <a:buNone/>
              <a:defRPr/>
            </a:lvl9pPr>
          </a:lstStyle>
          <a:p/>
        </p:txBody>
      </p:sp>
      <p:sp>
        <p:nvSpPr>
          <p:cNvPr id="19" name="Google Shape;19;p2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050" u="none" cap="none" strike="noStrike">
                <a:solidFill>
                  <a:srgbClr val="000000"/>
                </a:solidFill>
                <a:latin typeface="Helvetica Neue"/>
                <a:ea typeface="Helvetica Neue"/>
                <a:cs typeface="Helvetica Neue"/>
                <a:sym typeface="Helvetica Neue"/>
              </a:defRPr>
            </a:lvl1pPr>
            <a:lvl2pPr indent="0" lvl="1" marL="0" algn="r">
              <a:spcBef>
                <a:spcPts val="0"/>
              </a:spcBef>
              <a:buNone/>
              <a:defRPr b="1" i="0" sz="1050" u="none" cap="none" strike="noStrike">
                <a:solidFill>
                  <a:srgbClr val="000000"/>
                </a:solidFill>
                <a:latin typeface="Helvetica Neue"/>
                <a:ea typeface="Helvetica Neue"/>
                <a:cs typeface="Helvetica Neue"/>
                <a:sym typeface="Helvetica Neue"/>
              </a:defRPr>
            </a:lvl2pPr>
            <a:lvl3pPr indent="0" lvl="2" marL="0" algn="r">
              <a:spcBef>
                <a:spcPts val="0"/>
              </a:spcBef>
              <a:buNone/>
              <a:defRPr b="1" i="0" sz="1050" u="none" cap="none" strike="noStrike">
                <a:solidFill>
                  <a:srgbClr val="000000"/>
                </a:solidFill>
                <a:latin typeface="Helvetica Neue"/>
                <a:ea typeface="Helvetica Neue"/>
                <a:cs typeface="Helvetica Neue"/>
                <a:sym typeface="Helvetica Neue"/>
              </a:defRPr>
            </a:lvl3pPr>
            <a:lvl4pPr indent="0" lvl="3" marL="0" algn="r">
              <a:spcBef>
                <a:spcPts val="0"/>
              </a:spcBef>
              <a:buNone/>
              <a:defRPr b="1" i="0" sz="1050" u="none" cap="none" strike="noStrike">
                <a:solidFill>
                  <a:srgbClr val="000000"/>
                </a:solidFill>
                <a:latin typeface="Helvetica Neue"/>
                <a:ea typeface="Helvetica Neue"/>
                <a:cs typeface="Helvetica Neue"/>
                <a:sym typeface="Helvetica Neue"/>
              </a:defRPr>
            </a:lvl4pPr>
            <a:lvl5pPr indent="0" lvl="4" marL="0" algn="r">
              <a:spcBef>
                <a:spcPts val="0"/>
              </a:spcBef>
              <a:buNone/>
              <a:defRPr b="1" i="0" sz="1050" u="none" cap="none" strike="noStrike">
                <a:solidFill>
                  <a:srgbClr val="000000"/>
                </a:solidFill>
                <a:latin typeface="Helvetica Neue"/>
                <a:ea typeface="Helvetica Neue"/>
                <a:cs typeface="Helvetica Neue"/>
                <a:sym typeface="Helvetica Neue"/>
              </a:defRPr>
            </a:lvl5pPr>
            <a:lvl6pPr indent="0" lvl="5" marL="0" algn="r">
              <a:spcBef>
                <a:spcPts val="0"/>
              </a:spcBef>
              <a:buNone/>
              <a:defRPr b="1" i="0" sz="1050" u="none" cap="none" strike="noStrike">
                <a:solidFill>
                  <a:srgbClr val="000000"/>
                </a:solidFill>
                <a:latin typeface="Helvetica Neue"/>
                <a:ea typeface="Helvetica Neue"/>
                <a:cs typeface="Helvetica Neue"/>
                <a:sym typeface="Helvetica Neue"/>
              </a:defRPr>
            </a:lvl6pPr>
            <a:lvl7pPr indent="0" lvl="6" marL="0" algn="r">
              <a:spcBef>
                <a:spcPts val="0"/>
              </a:spcBef>
              <a:buNone/>
              <a:defRPr b="1" i="0" sz="1050" u="none" cap="none" strike="noStrike">
                <a:solidFill>
                  <a:srgbClr val="000000"/>
                </a:solidFill>
                <a:latin typeface="Helvetica Neue"/>
                <a:ea typeface="Helvetica Neue"/>
                <a:cs typeface="Helvetica Neue"/>
                <a:sym typeface="Helvetica Neue"/>
              </a:defRPr>
            </a:lvl7pPr>
            <a:lvl8pPr indent="0" lvl="7" marL="0" algn="r">
              <a:spcBef>
                <a:spcPts val="0"/>
              </a:spcBef>
              <a:buNone/>
              <a:defRPr b="1" i="0" sz="1050" u="none" cap="none" strike="noStrike">
                <a:solidFill>
                  <a:srgbClr val="000000"/>
                </a:solidFill>
                <a:latin typeface="Helvetica Neue"/>
                <a:ea typeface="Helvetica Neue"/>
                <a:cs typeface="Helvetica Neue"/>
                <a:sym typeface="Helvetica Neue"/>
              </a:defRPr>
            </a:lvl8pPr>
            <a:lvl9pPr indent="0" lvl="8" marL="0" algn="r">
              <a:spcBef>
                <a:spcPts val="0"/>
              </a:spcBef>
              <a:buNone/>
              <a:defRPr b="1" i="0" sz="105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37"/>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37"/>
          <p:cNvSpPr txBox="1"/>
          <p:nvPr>
            <p:ph idx="1" type="body"/>
          </p:nvPr>
        </p:nvSpPr>
        <p:spPr>
          <a:xfrm rot="5400000">
            <a:off x="2400300" y="38100"/>
            <a:ext cx="43434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3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8"/>
          <p:cNvSpPr txBox="1"/>
          <p:nvPr>
            <p:ph type="title"/>
          </p:nvPr>
        </p:nvSpPr>
        <p:spPr>
          <a:xfrm rot="5400000">
            <a:off x="4933950" y="2571750"/>
            <a:ext cx="5105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38"/>
          <p:cNvSpPr txBox="1"/>
          <p:nvPr>
            <p:ph idx="1" type="body"/>
          </p:nvPr>
        </p:nvSpPr>
        <p:spPr>
          <a:xfrm rot="5400000">
            <a:off x="971550" y="704850"/>
            <a:ext cx="5105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22" name="Shape 22"/>
        <p:cNvGrpSpPr/>
        <p:nvPr/>
      </p:nvGrpSpPr>
      <p:grpSpPr>
        <a:xfrm>
          <a:off x="0" y="0"/>
          <a:ext cx="0" cy="0"/>
          <a:chOff x="0" y="0"/>
          <a:chExt cx="0" cy="0"/>
        </a:xfrm>
      </p:grpSpPr>
      <p:sp>
        <p:nvSpPr>
          <p:cNvPr id="23" name="Google Shape;23;p29"/>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29"/>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2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9"/>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200" u="none" cap="none" strike="noStrike">
                <a:solidFill>
                  <a:srgbClr val="C00000"/>
                </a:solidFill>
                <a:latin typeface="Federo"/>
                <a:ea typeface="Federo"/>
                <a:cs typeface="Federo"/>
                <a:sym typeface="Federo"/>
              </a:defRPr>
            </a:lvl1pPr>
            <a:lvl2pPr indent="0" lvl="1" marL="0" algn="r">
              <a:spcBef>
                <a:spcPts val="0"/>
              </a:spcBef>
              <a:buNone/>
              <a:defRPr b="1" i="0" sz="1200" u="none" cap="none" strike="noStrike">
                <a:solidFill>
                  <a:srgbClr val="C00000"/>
                </a:solidFill>
                <a:latin typeface="Federo"/>
                <a:ea typeface="Federo"/>
                <a:cs typeface="Federo"/>
                <a:sym typeface="Federo"/>
              </a:defRPr>
            </a:lvl2pPr>
            <a:lvl3pPr indent="0" lvl="2" marL="0" algn="r">
              <a:spcBef>
                <a:spcPts val="0"/>
              </a:spcBef>
              <a:buNone/>
              <a:defRPr b="1" i="0" sz="1200" u="none" cap="none" strike="noStrike">
                <a:solidFill>
                  <a:srgbClr val="C00000"/>
                </a:solidFill>
                <a:latin typeface="Federo"/>
                <a:ea typeface="Federo"/>
                <a:cs typeface="Federo"/>
                <a:sym typeface="Federo"/>
              </a:defRPr>
            </a:lvl3pPr>
            <a:lvl4pPr indent="0" lvl="3" marL="0" algn="r">
              <a:spcBef>
                <a:spcPts val="0"/>
              </a:spcBef>
              <a:buNone/>
              <a:defRPr b="1" i="0" sz="1200" u="none" cap="none" strike="noStrike">
                <a:solidFill>
                  <a:srgbClr val="C00000"/>
                </a:solidFill>
                <a:latin typeface="Federo"/>
                <a:ea typeface="Federo"/>
                <a:cs typeface="Federo"/>
                <a:sym typeface="Federo"/>
              </a:defRPr>
            </a:lvl4pPr>
            <a:lvl5pPr indent="0" lvl="4" marL="0" algn="r">
              <a:spcBef>
                <a:spcPts val="0"/>
              </a:spcBef>
              <a:buNone/>
              <a:defRPr b="1" i="0" sz="1200" u="none" cap="none" strike="noStrike">
                <a:solidFill>
                  <a:srgbClr val="C00000"/>
                </a:solidFill>
                <a:latin typeface="Federo"/>
                <a:ea typeface="Federo"/>
                <a:cs typeface="Federo"/>
                <a:sym typeface="Federo"/>
              </a:defRPr>
            </a:lvl5pPr>
            <a:lvl6pPr indent="0" lvl="5" marL="0" algn="r">
              <a:spcBef>
                <a:spcPts val="0"/>
              </a:spcBef>
              <a:buNone/>
              <a:defRPr b="1" i="0" sz="1200" u="none" cap="none" strike="noStrike">
                <a:solidFill>
                  <a:srgbClr val="C00000"/>
                </a:solidFill>
                <a:latin typeface="Federo"/>
                <a:ea typeface="Federo"/>
                <a:cs typeface="Federo"/>
                <a:sym typeface="Federo"/>
              </a:defRPr>
            </a:lvl6pPr>
            <a:lvl7pPr indent="0" lvl="6" marL="0" algn="r">
              <a:spcBef>
                <a:spcPts val="0"/>
              </a:spcBef>
              <a:buNone/>
              <a:defRPr b="1" i="0" sz="1200" u="none" cap="none" strike="noStrike">
                <a:solidFill>
                  <a:srgbClr val="C00000"/>
                </a:solidFill>
                <a:latin typeface="Federo"/>
                <a:ea typeface="Federo"/>
                <a:cs typeface="Federo"/>
                <a:sym typeface="Federo"/>
              </a:defRPr>
            </a:lvl7pPr>
            <a:lvl8pPr indent="0" lvl="7" marL="0" algn="r">
              <a:spcBef>
                <a:spcPts val="0"/>
              </a:spcBef>
              <a:buNone/>
              <a:defRPr b="1" i="0" sz="1200" u="none" cap="none" strike="noStrike">
                <a:solidFill>
                  <a:srgbClr val="C00000"/>
                </a:solidFill>
                <a:latin typeface="Federo"/>
                <a:ea typeface="Federo"/>
                <a:cs typeface="Federo"/>
                <a:sym typeface="Federo"/>
              </a:defRPr>
            </a:lvl8pPr>
            <a:lvl9pPr indent="0" lvl="8" marL="0" algn="r">
              <a:spcBef>
                <a:spcPts val="0"/>
              </a:spcBef>
              <a:buNone/>
              <a:defRPr b="1" i="0" sz="1200" u="none" cap="none" strike="noStrike">
                <a:solidFill>
                  <a:srgbClr val="C00000"/>
                </a:solidFill>
                <a:latin typeface="Federo"/>
                <a:ea typeface="Federo"/>
                <a:cs typeface="Federo"/>
                <a:sym typeface="Fede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0"/>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3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i="0" sz="1050" u="none" cap="none" strike="noStrike">
                <a:solidFill>
                  <a:srgbClr val="000000"/>
                </a:solidFill>
                <a:latin typeface="Helvetica Neue"/>
                <a:ea typeface="Helvetica Neue"/>
                <a:cs typeface="Helvetica Neue"/>
                <a:sym typeface="Helvetica Neue"/>
              </a:defRPr>
            </a:lvl1pPr>
            <a:lvl2pPr indent="0" lvl="1" marL="0" algn="r">
              <a:spcBef>
                <a:spcPts val="0"/>
              </a:spcBef>
              <a:buNone/>
              <a:defRPr b="1" i="0" sz="1050" u="none" cap="none" strike="noStrike">
                <a:solidFill>
                  <a:srgbClr val="000000"/>
                </a:solidFill>
                <a:latin typeface="Helvetica Neue"/>
                <a:ea typeface="Helvetica Neue"/>
                <a:cs typeface="Helvetica Neue"/>
                <a:sym typeface="Helvetica Neue"/>
              </a:defRPr>
            </a:lvl2pPr>
            <a:lvl3pPr indent="0" lvl="2" marL="0" algn="r">
              <a:spcBef>
                <a:spcPts val="0"/>
              </a:spcBef>
              <a:buNone/>
              <a:defRPr b="1" i="0" sz="1050" u="none" cap="none" strike="noStrike">
                <a:solidFill>
                  <a:srgbClr val="000000"/>
                </a:solidFill>
                <a:latin typeface="Helvetica Neue"/>
                <a:ea typeface="Helvetica Neue"/>
                <a:cs typeface="Helvetica Neue"/>
                <a:sym typeface="Helvetica Neue"/>
              </a:defRPr>
            </a:lvl3pPr>
            <a:lvl4pPr indent="0" lvl="3" marL="0" algn="r">
              <a:spcBef>
                <a:spcPts val="0"/>
              </a:spcBef>
              <a:buNone/>
              <a:defRPr b="1" i="0" sz="1050" u="none" cap="none" strike="noStrike">
                <a:solidFill>
                  <a:srgbClr val="000000"/>
                </a:solidFill>
                <a:latin typeface="Helvetica Neue"/>
                <a:ea typeface="Helvetica Neue"/>
                <a:cs typeface="Helvetica Neue"/>
                <a:sym typeface="Helvetica Neue"/>
              </a:defRPr>
            </a:lvl4pPr>
            <a:lvl5pPr indent="0" lvl="4" marL="0" algn="r">
              <a:spcBef>
                <a:spcPts val="0"/>
              </a:spcBef>
              <a:buNone/>
              <a:defRPr b="1" i="0" sz="1050" u="none" cap="none" strike="noStrike">
                <a:solidFill>
                  <a:srgbClr val="000000"/>
                </a:solidFill>
                <a:latin typeface="Helvetica Neue"/>
                <a:ea typeface="Helvetica Neue"/>
                <a:cs typeface="Helvetica Neue"/>
                <a:sym typeface="Helvetica Neue"/>
              </a:defRPr>
            </a:lvl5pPr>
            <a:lvl6pPr indent="0" lvl="5" marL="0" algn="r">
              <a:spcBef>
                <a:spcPts val="0"/>
              </a:spcBef>
              <a:buNone/>
              <a:defRPr b="1" i="0" sz="1050" u="none" cap="none" strike="noStrike">
                <a:solidFill>
                  <a:srgbClr val="000000"/>
                </a:solidFill>
                <a:latin typeface="Helvetica Neue"/>
                <a:ea typeface="Helvetica Neue"/>
                <a:cs typeface="Helvetica Neue"/>
                <a:sym typeface="Helvetica Neue"/>
              </a:defRPr>
            </a:lvl6pPr>
            <a:lvl7pPr indent="0" lvl="6" marL="0" algn="r">
              <a:spcBef>
                <a:spcPts val="0"/>
              </a:spcBef>
              <a:buNone/>
              <a:defRPr b="1" i="0" sz="1050" u="none" cap="none" strike="noStrike">
                <a:solidFill>
                  <a:srgbClr val="000000"/>
                </a:solidFill>
                <a:latin typeface="Helvetica Neue"/>
                <a:ea typeface="Helvetica Neue"/>
                <a:cs typeface="Helvetica Neue"/>
                <a:sym typeface="Helvetica Neue"/>
              </a:defRPr>
            </a:lvl7pPr>
            <a:lvl8pPr indent="0" lvl="7" marL="0" algn="r">
              <a:spcBef>
                <a:spcPts val="0"/>
              </a:spcBef>
              <a:buNone/>
              <a:defRPr b="1" i="0" sz="1050" u="none" cap="none" strike="noStrike">
                <a:solidFill>
                  <a:srgbClr val="000000"/>
                </a:solidFill>
                <a:latin typeface="Helvetica Neue"/>
                <a:ea typeface="Helvetica Neue"/>
                <a:cs typeface="Helvetica Neue"/>
                <a:sym typeface="Helvetica Neue"/>
              </a:defRPr>
            </a:lvl8pPr>
            <a:lvl9pPr indent="0" lvl="8" marL="0" algn="r">
              <a:spcBef>
                <a:spcPts val="0"/>
              </a:spcBef>
              <a:buNone/>
              <a:defRPr b="1" i="0" sz="105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31"/>
          <p:cNvSpPr txBox="1"/>
          <p:nvPr>
            <p:ph idx="1" type="body"/>
          </p:nvPr>
        </p:nvSpPr>
        <p:spPr>
          <a:xfrm>
            <a:off x="685800" y="1752599"/>
            <a:ext cx="3810000" cy="4343401"/>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Clr>
                <a:schemeClr val="dk1"/>
              </a:buClr>
              <a:buSzPts val="2100"/>
              <a:buFont typeface="Calibri"/>
              <a:buChar char="•"/>
              <a:defRPr sz="2100"/>
            </a:lvl1pPr>
            <a:lvl2pPr indent="-342900" lvl="1" marL="914400" algn="l">
              <a:spcBef>
                <a:spcPts val="360"/>
              </a:spcBef>
              <a:spcAft>
                <a:spcPts val="0"/>
              </a:spcAft>
              <a:buClr>
                <a:schemeClr val="dk1"/>
              </a:buClr>
              <a:buSzPts val="1800"/>
              <a:buFont typeface="Calibri"/>
              <a:buChar char="–"/>
              <a:defRPr sz="1800"/>
            </a:lvl2pPr>
            <a:lvl3pPr indent="-323850" lvl="2" marL="1371600" algn="l">
              <a:spcBef>
                <a:spcPts val="300"/>
              </a:spcBef>
              <a:spcAft>
                <a:spcPts val="0"/>
              </a:spcAft>
              <a:buClr>
                <a:schemeClr val="dk1"/>
              </a:buClr>
              <a:buSzPts val="1500"/>
              <a:buFont typeface="Calibri"/>
              <a:buChar char="•"/>
              <a:defRPr sz="1500"/>
            </a:lvl3pPr>
            <a:lvl4pPr indent="-314325" lvl="3" marL="1828800" algn="l">
              <a:spcBef>
                <a:spcPts val="270"/>
              </a:spcBef>
              <a:spcAft>
                <a:spcPts val="0"/>
              </a:spcAft>
              <a:buClr>
                <a:schemeClr val="dk1"/>
              </a:buClr>
              <a:buSzPts val="1350"/>
              <a:buFont typeface="Calibri"/>
              <a:buChar char="–"/>
              <a:defRPr sz="1350"/>
            </a:lvl4pPr>
            <a:lvl5pPr indent="-314325" lvl="4" marL="2286000" algn="l">
              <a:spcBef>
                <a:spcPts val="270"/>
              </a:spcBef>
              <a:spcAft>
                <a:spcPts val="0"/>
              </a:spcAft>
              <a:buClr>
                <a:schemeClr val="dk1"/>
              </a:buClr>
              <a:buSzPts val="1350"/>
              <a:buFont typeface="Calibri"/>
              <a:buChar char="»"/>
              <a:defRPr sz="1350"/>
            </a:lvl5pPr>
            <a:lvl6pPr indent="-314325" lvl="5" marL="2743200" algn="l">
              <a:spcBef>
                <a:spcPts val="270"/>
              </a:spcBef>
              <a:spcAft>
                <a:spcPts val="0"/>
              </a:spcAft>
              <a:buClr>
                <a:schemeClr val="dk1"/>
              </a:buClr>
              <a:buSzPts val="1350"/>
              <a:buFont typeface="Arial"/>
              <a:buChar char="»"/>
              <a:defRPr sz="1350"/>
            </a:lvl6pPr>
            <a:lvl7pPr indent="-314325" lvl="6" marL="3200400" algn="l">
              <a:spcBef>
                <a:spcPts val="270"/>
              </a:spcBef>
              <a:spcAft>
                <a:spcPts val="0"/>
              </a:spcAft>
              <a:buClr>
                <a:schemeClr val="dk1"/>
              </a:buClr>
              <a:buSzPts val="1350"/>
              <a:buFont typeface="Arial"/>
              <a:buChar char="»"/>
              <a:defRPr sz="1350"/>
            </a:lvl7pPr>
            <a:lvl8pPr indent="-314325" lvl="7" marL="3657600" algn="l">
              <a:spcBef>
                <a:spcPts val="270"/>
              </a:spcBef>
              <a:spcAft>
                <a:spcPts val="0"/>
              </a:spcAft>
              <a:buClr>
                <a:schemeClr val="dk1"/>
              </a:buClr>
              <a:buSzPts val="1350"/>
              <a:buFont typeface="Arial"/>
              <a:buChar char="»"/>
              <a:defRPr sz="1350"/>
            </a:lvl8pPr>
            <a:lvl9pPr indent="-314325" lvl="8" marL="4114800" algn="l">
              <a:spcBef>
                <a:spcPts val="270"/>
              </a:spcBef>
              <a:spcAft>
                <a:spcPts val="0"/>
              </a:spcAft>
              <a:buClr>
                <a:schemeClr val="dk1"/>
              </a:buClr>
              <a:buSzPts val="1350"/>
              <a:buFont typeface="Arial"/>
              <a:buChar char="»"/>
              <a:defRPr sz="1350"/>
            </a:lvl9pPr>
          </a:lstStyle>
          <a:p/>
        </p:txBody>
      </p:sp>
      <p:sp>
        <p:nvSpPr>
          <p:cNvPr id="36" name="Google Shape;36;p31"/>
          <p:cNvSpPr txBox="1"/>
          <p:nvPr>
            <p:ph idx="2" type="body"/>
          </p:nvPr>
        </p:nvSpPr>
        <p:spPr>
          <a:xfrm>
            <a:off x="4648200" y="1752599"/>
            <a:ext cx="3810000" cy="4343401"/>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Clr>
                <a:schemeClr val="dk1"/>
              </a:buClr>
              <a:buSzPts val="2100"/>
              <a:buFont typeface="Calibri"/>
              <a:buChar char="•"/>
              <a:defRPr sz="2100"/>
            </a:lvl1pPr>
            <a:lvl2pPr indent="-342900" lvl="1" marL="914400" algn="l">
              <a:spcBef>
                <a:spcPts val="360"/>
              </a:spcBef>
              <a:spcAft>
                <a:spcPts val="0"/>
              </a:spcAft>
              <a:buClr>
                <a:schemeClr val="dk1"/>
              </a:buClr>
              <a:buSzPts val="1800"/>
              <a:buFont typeface="Calibri"/>
              <a:buChar char="–"/>
              <a:defRPr sz="1800"/>
            </a:lvl2pPr>
            <a:lvl3pPr indent="-323850" lvl="2" marL="1371600" algn="l">
              <a:spcBef>
                <a:spcPts val="300"/>
              </a:spcBef>
              <a:spcAft>
                <a:spcPts val="0"/>
              </a:spcAft>
              <a:buClr>
                <a:schemeClr val="dk1"/>
              </a:buClr>
              <a:buSzPts val="1500"/>
              <a:buFont typeface="Calibri"/>
              <a:buChar char="•"/>
              <a:defRPr sz="1500"/>
            </a:lvl3pPr>
            <a:lvl4pPr indent="-314325" lvl="3" marL="1828800" algn="l">
              <a:spcBef>
                <a:spcPts val="270"/>
              </a:spcBef>
              <a:spcAft>
                <a:spcPts val="0"/>
              </a:spcAft>
              <a:buClr>
                <a:schemeClr val="dk1"/>
              </a:buClr>
              <a:buSzPts val="1350"/>
              <a:buFont typeface="Calibri"/>
              <a:buChar char="–"/>
              <a:defRPr sz="1350"/>
            </a:lvl4pPr>
            <a:lvl5pPr indent="-314325" lvl="4" marL="2286000" algn="l">
              <a:spcBef>
                <a:spcPts val="270"/>
              </a:spcBef>
              <a:spcAft>
                <a:spcPts val="0"/>
              </a:spcAft>
              <a:buClr>
                <a:schemeClr val="dk1"/>
              </a:buClr>
              <a:buSzPts val="1350"/>
              <a:buFont typeface="Calibri"/>
              <a:buChar char="»"/>
              <a:defRPr sz="1350"/>
            </a:lvl5pPr>
            <a:lvl6pPr indent="-314325" lvl="5" marL="2743200" algn="l">
              <a:spcBef>
                <a:spcPts val="270"/>
              </a:spcBef>
              <a:spcAft>
                <a:spcPts val="0"/>
              </a:spcAft>
              <a:buClr>
                <a:schemeClr val="dk1"/>
              </a:buClr>
              <a:buSzPts val="1350"/>
              <a:buFont typeface="Arial"/>
              <a:buChar char="»"/>
              <a:defRPr sz="1350"/>
            </a:lvl6pPr>
            <a:lvl7pPr indent="-314325" lvl="6" marL="3200400" algn="l">
              <a:spcBef>
                <a:spcPts val="270"/>
              </a:spcBef>
              <a:spcAft>
                <a:spcPts val="0"/>
              </a:spcAft>
              <a:buClr>
                <a:schemeClr val="dk1"/>
              </a:buClr>
              <a:buSzPts val="1350"/>
              <a:buFont typeface="Arial"/>
              <a:buChar char="»"/>
              <a:defRPr sz="1350"/>
            </a:lvl7pPr>
            <a:lvl8pPr indent="-314325" lvl="7" marL="3657600" algn="l">
              <a:spcBef>
                <a:spcPts val="270"/>
              </a:spcBef>
              <a:spcAft>
                <a:spcPts val="0"/>
              </a:spcAft>
              <a:buClr>
                <a:schemeClr val="dk1"/>
              </a:buClr>
              <a:buSzPts val="1350"/>
              <a:buFont typeface="Arial"/>
              <a:buChar char="»"/>
              <a:defRPr sz="1350"/>
            </a:lvl8pPr>
            <a:lvl9pPr indent="-314325" lvl="8" marL="4114800" algn="l">
              <a:spcBef>
                <a:spcPts val="270"/>
              </a:spcBef>
              <a:spcAft>
                <a:spcPts val="0"/>
              </a:spcAft>
              <a:buClr>
                <a:schemeClr val="dk1"/>
              </a:buClr>
              <a:buSzPts val="1350"/>
              <a:buFont typeface="Arial"/>
              <a:buChar char="»"/>
              <a:defRPr sz="1350"/>
            </a:lvl9pPr>
          </a:lstStyle>
          <a:p/>
        </p:txBody>
      </p:sp>
      <p:sp>
        <p:nvSpPr>
          <p:cNvPr id="37" name="Google Shape;37;p3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32"/>
          <p:cNvSpPr txBox="1"/>
          <p:nvPr>
            <p:ph type="title"/>
          </p:nvPr>
        </p:nvSpPr>
        <p:spPr>
          <a:xfrm>
            <a:off x="722313" y="4406902"/>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3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300"/>
              </a:spcBef>
              <a:spcAft>
                <a:spcPts val="0"/>
              </a:spcAft>
              <a:buClr>
                <a:schemeClr val="dk1"/>
              </a:buClr>
              <a:buSzPts val="1500"/>
              <a:buFont typeface="Calibri"/>
              <a:buNone/>
              <a:defRPr sz="1500"/>
            </a:lvl1pPr>
            <a:lvl2pPr indent="-228600" lvl="1" marL="914400" algn="l">
              <a:spcBef>
                <a:spcPts val="270"/>
              </a:spcBef>
              <a:spcAft>
                <a:spcPts val="0"/>
              </a:spcAft>
              <a:buClr>
                <a:schemeClr val="dk1"/>
              </a:buClr>
              <a:buSzPts val="1350"/>
              <a:buFont typeface="Calibri"/>
              <a:buNone/>
              <a:defRPr sz="1350"/>
            </a:lvl2pPr>
            <a:lvl3pPr indent="-228600" lvl="2" marL="1371600" algn="l">
              <a:spcBef>
                <a:spcPts val="240"/>
              </a:spcBef>
              <a:spcAft>
                <a:spcPts val="0"/>
              </a:spcAft>
              <a:buClr>
                <a:schemeClr val="dk1"/>
              </a:buClr>
              <a:buSzPts val="1200"/>
              <a:buFont typeface="Calibri"/>
              <a:buNone/>
              <a:defRPr sz="1200"/>
            </a:lvl3pPr>
            <a:lvl4pPr indent="-228600" lvl="3" marL="1828800" algn="l">
              <a:spcBef>
                <a:spcPts val="210"/>
              </a:spcBef>
              <a:spcAft>
                <a:spcPts val="0"/>
              </a:spcAft>
              <a:buClr>
                <a:schemeClr val="dk1"/>
              </a:buClr>
              <a:buSzPts val="1050"/>
              <a:buFont typeface="Calibri"/>
              <a:buNone/>
              <a:defRPr sz="1050"/>
            </a:lvl4pPr>
            <a:lvl5pPr indent="-228600" lvl="4" marL="2286000" algn="l">
              <a:spcBef>
                <a:spcPts val="210"/>
              </a:spcBef>
              <a:spcAft>
                <a:spcPts val="0"/>
              </a:spcAft>
              <a:buClr>
                <a:schemeClr val="dk1"/>
              </a:buClr>
              <a:buSzPts val="1050"/>
              <a:buFont typeface="Calibri"/>
              <a:buNone/>
              <a:defRPr sz="1050"/>
            </a:lvl5pPr>
            <a:lvl6pPr indent="-228600" lvl="5" marL="2743200" algn="l">
              <a:spcBef>
                <a:spcPts val="210"/>
              </a:spcBef>
              <a:spcAft>
                <a:spcPts val="0"/>
              </a:spcAft>
              <a:buClr>
                <a:schemeClr val="dk1"/>
              </a:buClr>
              <a:buSzPts val="1050"/>
              <a:buFont typeface="Arial"/>
              <a:buNone/>
              <a:defRPr sz="1050"/>
            </a:lvl6pPr>
            <a:lvl7pPr indent="-228600" lvl="6" marL="3200400" algn="l">
              <a:spcBef>
                <a:spcPts val="210"/>
              </a:spcBef>
              <a:spcAft>
                <a:spcPts val="0"/>
              </a:spcAft>
              <a:buClr>
                <a:schemeClr val="dk1"/>
              </a:buClr>
              <a:buSzPts val="1050"/>
              <a:buFont typeface="Arial"/>
              <a:buNone/>
              <a:defRPr sz="1050"/>
            </a:lvl7pPr>
            <a:lvl8pPr indent="-228600" lvl="7" marL="3657600" algn="l">
              <a:spcBef>
                <a:spcPts val="210"/>
              </a:spcBef>
              <a:spcAft>
                <a:spcPts val="0"/>
              </a:spcAft>
              <a:buClr>
                <a:schemeClr val="dk1"/>
              </a:buClr>
              <a:buSzPts val="1050"/>
              <a:buFont typeface="Arial"/>
              <a:buNone/>
              <a:defRPr sz="1050"/>
            </a:lvl8pPr>
            <a:lvl9pPr indent="-228600" lvl="8" marL="4114800" algn="l">
              <a:spcBef>
                <a:spcPts val="210"/>
              </a:spcBef>
              <a:spcAft>
                <a:spcPts val="0"/>
              </a:spcAft>
              <a:buClr>
                <a:schemeClr val="dk1"/>
              </a:buClr>
              <a:buSzPts val="1050"/>
              <a:buFont typeface="Arial"/>
              <a:buNone/>
              <a:defRPr sz="1050"/>
            </a:lvl9pPr>
          </a:lstStyle>
          <a:p/>
        </p:txBody>
      </p:sp>
      <p:sp>
        <p:nvSpPr>
          <p:cNvPr id="43" name="Google Shape;43;p3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33"/>
          <p:cNvSpPr txBox="1"/>
          <p:nvPr>
            <p:ph type="title"/>
          </p:nvPr>
        </p:nvSpPr>
        <p:spPr>
          <a:xfrm>
            <a:off x="457200" y="838200"/>
            <a:ext cx="8229600" cy="57943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Font typeface="Calibri"/>
              <a:buNone/>
              <a:defRPr b="1" sz="1800"/>
            </a:lvl1pPr>
            <a:lvl2pPr indent="-228600" lvl="1" marL="914400" algn="l">
              <a:spcBef>
                <a:spcPts val="300"/>
              </a:spcBef>
              <a:spcAft>
                <a:spcPts val="0"/>
              </a:spcAft>
              <a:buClr>
                <a:schemeClr val="dk1"/>
              </a:buClr>
              <a:buSzPts val="1500"/>
              <a:buFont typeface="Calibri"/>
              <a:buNone/>
              <a:defRPr b="1" sz="1500"/>
            </a:lvl2pPr>
            <a:lvl3pPr indent="-228600" lvl="2" marL="1371600" algn="l">
              <a:spcBef>
                <a:spcPts val="270"/>
              </a:spcBef>
              <a:spcAft>
                <a:spcPts val="0"/>
              </a:spcAft>
              <a:buClr>
                <a:schemeClr val="dk1"/>
              </a:buClr>
              <a:buSzPts val="1350"/>
              <a:buFont typeface="Calibri"/>
              <a:buNone/>
              <a:defRPr b="1" sz="1350"/>
            </a:lvl3pPr>
            <a:lvl4pPr indent="-228600" lvl="3" marL="1828800" algn="l">
              <a:spcBef>
                <a:spcPts val="240"/>
              </a:spcBef>
              <a:spcAft>
                <a:spcPts val="0"/>
              </a:spcAft>
              <a:buClr>
                <a:schemeClr val="dk1"/>
              </a:buClr>
              <a:buSzPts val="1200"/>
              <a:buFont typeface="Calibri"/>
              <a:buNone/>
              <a:defRPr b="1" sz="1200"/>
            </a:lvl4pPr>
            <a:lvl5pPr indent="-228600" lvl="4" marL="2286000" algn="l">
              <a:spcBef>
                <a:spcPts val="240"/>
              </a:spcBef>
              <a:spcAft>
                <a:spcPts val="0"/>
              </a:spcAft>
              <a:buClr>
                <a:schemeClr val="dk1"/>
              </a:buClr>
              <a:buSzPts val="1200"/>
              <a:buFont typeface="Calibri"/>
              <a:buNone/>
              <a:defRPr b="1" sz="1200"/>
            </a:lvl5pPr>
            <a:lvl6pPr indent="-228600" lvl="5" marL="2743200" algn="l">
              <a:spcBef>
                <a:spcPts val="240"/>
              </a:spcBef>
              <a:spcAft>
                <a:spcPts val="0"/>
              </a:spcAft>
              <a:buClr>
                <a:schemeClr val="dk1"/>
              </a:buClr>
              <a:buSzPts val="1200"/>
              <a:buFont typeface="Arial"/>
              <a:buNone/>
              <a:defRPr b="1" sz="1200"/>
            </a:lvl6pPr>
            <a:lvl7pPr indent="-228600" lvl="6" marL="3200400" algn="l">
              <a:spcBef>
                <a:spcPts val="240"/>
              </a:spcBef>
              <a:spcAft>
                <a:spcPts val="0"/>
              </a:spcAft>
              <a:buClr>
                <a:schemeClr val="dk1"/>
              </a:buClr>
              <a:buSzPts val="1200"/>
              <a:buFont typeface="Arial"/>
              <a:buNone/>
              <a:defRPr b="1" sz="1200"/>
            </a:lvl7pPr>
            <a:lvl8pPr indent="-228600" lvl="7" marL="3657600" algn="l">
              <a:spcBef>
                <a:spcPts val="240"/>
              </a:spcBef>
              <a:spcAft>
                <a:spcPts val="0"/>
              </a:spcAft>
              <a:buClr>
                <a:schemeClr val="dk1"/>
              </a:buClr>
              <a:buSzPts val="1200"/>
              <a:buFont typeface="Arial"/>
              <a:buNone/>
              <a:defRPr b="1" sz="1200"/>
            </a:lvl8pPr>
            <a:lvl9pPr indent="-228600" lvl="8" marL="4114800" algn="l">
              <a:spcBef>
                <a:spcPts val="240"/>
              </a:spcBef>
              <a:spcAft>
                <a:spcPts val="0"/>
              </a:spcAft>
              <a:buClr>
                <a:schemeClr val="dk1"/>
              </a:buClr>
              <a:buSzPts val="1200"/>
              <a:buFont typeface="Arial"/>
              <a:buNone/>
              <a:defRPr b="1" sz="1200"/>
            </a:lvl9pPr>
          </a:lstStyle>
          <a:p/>
        </p:txBody>
      </p:sp>
      <p:sp>
        <p:nvSpPr>
          <p:cNvPr id="49" name="Google Shape;49;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Font typeface="Calibri"/>
              <a:buChar char="•"/>
              <a:defRPr sz="1800"/>
            </a:lvl1pPr>
            <a:lvl2pPr indent="-323850" lvl="1" marL="914400" algn="l">
              <a:spcBef>
                <a:spcPts val="300"/>
              </a:spcBef>
              <a:spcAft>
                <a:spcPts val="0"/>
              </a:spcAft>
              <a:buClr>
                <a:schemeClr val="dk1"/>
              </a:buClr>
              <a:buSzPts val="1500"/>
              <a:buFont typeface="Calibri"/>
              <a:buChar char="–"/>
              <a:defRPr sz="1500"/>
            </a:lvl2pPr>
            <a:lvl3pPr indent="-314325" lvl="2" marL="1371600" algn="l">
              <a:spcBef>
                <a:spcPts val="270"/>
              </a:spcBef>
              <a:spcAft>
                <a:spcPts val="0"/>
              </a:spcAft>
              <a:buClr>
                <a:schemeClr val="dk1"/>
              </a:buClr>
              <a:buSzPts val="1350"/>
              <a:buFont typeface="Calibri"/>
              <a:buChar char="•"/>
              <a:defRPr sz="1350"/>
            </a:lvl3pPr>
            <a:lvl4pPr indent="-304800" lvl="3" marL="1828800" algn="l">
              <a:spcBef>
                <a:spcPts val="240"/>
              </a:spcBef>
              <a:spcAft>
                <a:spcPts val="0"/>
              </a:spcAft>
              <a:buClr>
                <a:schemeClr val="dk1"/>
              </a:buClr>
              <a:buSzPts val="1200"/>
              <a:buFont typeface="Calibri"/>
              <a:buChar char="–"/>
              <a:defRPr sz="1200"/>
            </a:lvl4pPr>
            <a:lvl5pPr indent="-304800" lvl="4" marL="2286000" algn="l">
              <a:spcBef>
                <a:spcPts val="240"/>
              </a:spcBef>
              <a:spcAft>
                <a:spcPts val="0"/>
              </a:spcAft>
              <a:buClr>
                <a:schemeClr val="dk1"/>
              </a:buClr>
              <a:buSzPts val="1200"/>
              <a:buFont typeface="Calibri"/>
              <a:buChar char="»"/>
              <a:defRPr sz="1200"/>
            </a:lvl5pPr>
            <a:lvl6pPr indent="-304800" lvl="5" marL="2743200" algn="l">
              <a:spcBef>
                <a:spcPts val="240"/>
              </a:spcBef>
              <a:spcAft>
                <a:spcPts val="0"/>
              </a:spcAft>
              <a:buClr>
                <a:schemeClr val="dk1"/>
              </a:buClr>
              <a:buSzPts val="1200"/>
              <a:buFont typeface="Arial"/>
              <a:buChar char="»"/>
              <a:defRPr sz="1200"/>
            </a:lvl6pPr>
            <a:lvl7pPr indent="-304800" lvl="6" marL="3200400" algn="l">
              <a:spcBef>
                <a:spcPts val="240"/>
              </a:spcBef>
              <a:spcAft>
                <a:spcPts val="0"/>
              </a:spcAft>
              <a:buClr>
                <a:schemeClr val="dk1"/>
              </a:buClr>
              <a:buSzPts val="1200"/>
              <a:buFont typeface="Arial"/>
              <a:buChar char="»"/>
              <a:defRPr sz="1200"/>
            </a:lvl7pPr>
            <a:lvl8pPr indent="-304800" lvl="7" marL="3657600" algn="l">
              <a:spcBef>
                <a:spcPts val="240"/>
              </a:spcBef>
              <a:spcAft>
                <a:spcPts val="0"/>
              </a:spcAft>
              <a:buClr>
                <a:schemeClr val="dk1"/>
              </a:buClr>
              <a:buSzPts val="1200"/>
              <a:buFont typeface="Arial"/>
              <a:buChar char="»"/>
              <a:defRPr sz="1200"/>
            </a:lvl8pPr>
            <a:lvl9pPr indent="-304800" lvl="8" marL="4114800" algn="l">
              <a:spcBef>
                <a:spcPts val="240"/>
              </a:spcBef>
              <a:spcAft>
                <a:spcPts val="0"/>
              </a:spcAft>
              <a:buClr>
                <a:schemeClr val="dk1"/>
              </a:buClr>
              <a:buSzPts val="1200"/>
              <a:buFont typeface="Arial"/>
              <a:buChar char="»"/>
              <a:defRPr sz="1200"/>
            </a:lvl9pPr>
          </a:lstStyle>
          <a:p/>
        </p:txBody>
      </p:sp>
      <p:sp>
        <p:nvSpPr>
          <p:cNvPr id="50" name="Google Shape;50;p33"/>
          <p:cNvSpPr txBox="1"/>
          <p:nvPr>
            <p:ph idx="3" type="body"/>
          </p:nvPr>
        </p:nvSpPr>
        <p:spPr>
          <a:xfrm>
            <a:off x="4645026"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Font typeface="Calibri"/>
              <a:buNone/>
              <a:defRPr b="1" sz="1800"/>
            </a:lvl1pPr>
            <a:lvl2pPr indent="-228600" lvl="1" marL="914400" algn="l">
              <a:spcBef>
                <a:spcPts val="300"/>
              </a:spcBef>
              <a:spcAft>
                <a:spcPts val="0"/>
              </a:spcAft>
              <a:buClr>
                <a:schemeClr val="dk1"/>
              </a:buClr>
              <a:buSzPts val="1500"/>
              <a:buFont typeface="Calibri"/>
              <a:buNone/>
              <a:defRPr b="1" sz="1500"/>
            </a:lvl2pPr>
            <a:lvl3pPr indent="-228600" lvl="2" marL="1371600" algn="l">
              <a:spcBef>
                <a:spcPts val="270"/>
              </a:spcBef>
              <a:spcAft>
                <a:spcPts val="0"/>
              </a:spcAft>
              <a:buClr>
                <a:schemeClr val="dk1"/>
              </a:buClr>
              <a:buSzPts val="1350"/>
              <a:buFont typeface="Calibri"/>
              <a:buNone/>
              <a:defRPr b="1" sz="1350"/>
            </a:lvl3pPr>
            <a:lvl4pPr indent="-228600" lvl="3" marL="1828800" algn="l">
              <a:spcBef>
                <a:spcPts val="240"/>
              </a:spcBef>
              <a:spcAft>
                <a:spcPts val="0"/>
              </a:spcAft>
              <a:buClr>
                <a:schemeClr val="dk1"/>
              </a:buClr>
              <a:buSzPts val="1200"/>
              <a:buFont typeface="Calibri"/>
              <a:buNone/>
              <a:defRPr b="1" sz="1200"/>
            </a:lvl4pPr>
            <a:lvl5pPr indent="-228600" lvl="4" marL="2286000" algn="l">
              <a:spcBef>
                <a:spcPts val="240"/>
              </a:spcBef>
              <a:spcAft>
                <a:spcPts val="0"/>
              </a:spcAft>
              <a:buClr>
                <a:schemeClr val="dk1"/>
              </a:buClr>
              <a:buSzPts val="1200"/>
              <a:buFont typeface="Calibri"/>
              <a:buNone/>
              <a:defRPr b="1" sz="1200"/>
            </a:lvl5pPr>
            <a:lvl6pPr indent="-228600" lvl="5" marL="2743200" algn="l">
              <a:spcBef>
                <a:spcPts val="240"/>
              </a:spcBef>
              <a:spcAft>
                <a:spcPts val="0"/>
              </a:spcAft>
              <a:buClr>
                <a:schemeClr val="dk1"/>
              </a:buClr>
              <a:buSzPts val="1200"/>
              <a:buFont typeface="Arial"/>
              <a:buNone/>
              <a:defRPr b="1" sz="1200"/>
            </a:lvl6pPr>
            <a:lvl7pPr indent="-228600" lvl="6" marL="3200400" algn="l">
              <a:spcBef>
                <a:spcPts val="240"/>
              </a:spcBef>
              <a:spcAft>
                <a:spcPts val="0"/>
              </a:spcAft>
              <a:buClr>
                <a:schemeClr val="dk1"/>
              </a:buClr>
              <a:buSzPts val="1200"/>
              <a:buFont typeface="Arial"/>
              <a:buNone/>
              <a:defRPr b="1" sz="1200"/>
            </a:lvl7pPr>
            <a:lvl8pPr indent="-228600" lvl="7" marL="3657600" algn="l">
              <a:spcBef>
                <a:spcPts val="240"/>
              </a:spcBef>
              <a:spcAft>
                <a:spcPts val="0"/>
              </a:spcAft>
              <a:buClr>
                <a:schemeClr val="dk1"/>
              </a:buClr>
              <a:buSzPts val="1200"/>
              <a:buFont typeface="Arial"/>
              <a:buNone/>
              <a:defRPr b="1" sz="1200"/>
            </a:lvl8pPr>
            <a:lvl9pPr indent="-228600" lvl="8" marL="4114800" algn="l">
              <a:spcBef>
                <a:spcPts val="240"/>
              </a:spcBef>
              <a:spcAft>
                <a:spcPts val="0"/>
              </a:spcAft>
              <a:buClr>
                <a:schemeClr val="dk1"/>
              </a:buClr>
              <a:buSzPts val="1200"/>
              <a:buFont typeface="Arial"/>
              <a:buNone/>
              <a:defRPr b="1" sz="1200"/>
            </a:lvl9pPr>
          </a:lstStyle>
          <a:p/>
        </p:txBody>
      </p:sp>
      <p:sp>
        <p:nvSpPr>
          <p:cNvPr id="51" name="Google Shape;51;p33"/>
          <p:cNvSpPr txBox="1"/>
          <p:nvPr>
            <p:ph idx="4" type="body"/>
          </p:nvPr>
        </p:nvSpPr>
        <p:spPr>
          <a:xfrm>
            <a:off x="4645026"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Font typeface="Calibri"/>
              <a:buChar char="•"/>
              <a:defRPr sz="1800"/>
            </a:lvl1pPr>
            <a:lvl2pPr indent="-323850" lvl="1" marL="914400" algn="l">
              <a:spcBef>
                <a:spcPts val="300"/>
              </a:spcBef>
              <a:spcAft>
                <a:spcPts val="0"/>
              </a:spcAft>
              <a:buClr>
                <a:schemeClr val="dk1"/>
              </a:buClr>
              <a:buSzPts val="1500"/>
              <a:buFont typeface="Calibri"/>
              <a:buChar char="–"/>
              <a:defRPr sz="1500"/>
            </a:lvl2pPr>
            <a:lvl3pPr indent="-314325" lvl="2" marL="1371600" algn="l">
              <a:spcBef>
                <a:spcPts val="270"/>
              </a:spcBef>
              <a:spcAft>
                <a:spcPts val="0"/>
              </a:spcAft>
              <a:buClr>
                <a:schemeClr val="dk1"/>
              </a:buClr>
              <a:buSzPts val="1350"/>
              <a:buFont typeface="Calibri"/>
              <a:buChar char="•"/>
              <a:defRPr sz="1350"/>
            </a:lvl3pPr>
            <a:lvl4pPr indent="-304800" lvl="3" marL="1828800" algn="l">
              <a:spcBef>
                <a:spcPts val="240"/>
              </a:spcBef>
              <a:spcAft>
                <a:spcPts val="0"/>
              </a:spcAft>
              <a:buClr>
                <a:schemeClr val="dk1"/>
              </a:buClr>
              <a:buSzPts val="1200"/>
              <a:buFont typeface="Calibri"/>
              <a:buChar char="–"/>
              <a:defRPr sz="1200"/>
            </a:lvl4pPr>
            <a:lvl5pPr indent="-304800" lvl="4" marL="2286000" algn="l">
              <a:spcBef>
                <a:spcPts val="240"/>
              </a:spcBef>
              <a:spcAft>
                <a:spcPts val="0"/>
              </a:spcAft>
              <a:buClr>
                <a:schemeClr val="dk1"/>
              </a:buClr>
              <a:buSzPts val="1200"/>
              <a:buFont typeface="Calibri"/>
              <a:buChar char="»"/>
              <a:defRPr sz="1200"/>
            </a:lvl5pPr>
            <a:lvl6pPr indent="-304800" lvl="5" marL="2743200" algn="l">
              <a:spcBef>
                <a:spcPts val="240"/>
              </a:spcBef>
              <a:spcAft>
                <a:spcPts val="0"/>
              </a:spcAft>
              <a:buClr>
                <a:schemeClr val="dk1"/>
              </a:buClr>
              <a:buSzPts val="1200"/>
              <a:buFont typeface="Arial"/>
              <a:buChar char="»"/>
              <a:defRPr sz="1200"/>
            </a:lvl6pPr>
            <a:lvl7pPr indent="-304800" lvl="6" marL="3200400" algn="l">
              <a:spcBef>
                <a:spcPts val="240"/>
              </a:spcBef>
              <a:spcAft>
                <a:spcPts val="0"/>
              </a:spcAft>
              <a:buClr>
                <a:schemeClr val="dk1"/>
              </a:buClr>
              <a:buSzPts val="1200"/>
              <a:buFont typeface="Arial"/>
              <a:buChar char="»"/>
              <a:defRPr sz="1200"/>
            </a:lvl7pPr>
            <a:lvl8pPr indent="-304800" lvl="7" marL="3657600" algn="l">
              <a:spcBef>
                <a:spcPts val="240"/>
              </a:spcBef>
              <a:spcAft>
                <a:spcPts val="0"/>
              </a:spcAft>
              <a:buClr>
                <a:schemeClr val="dk1"/>
              </a:buClr>
              <a:buSzPts val="1200"/>
              <a:buFont typeface="Arial"/>
              <a:buChar char="»"/>
              <a:defRPr sz="1200"/>
            </a:lvl8pPr>
            <a:lvl9pPr indent="-304800" lvl="8" marL="4114800" algn="l">
              <a:spcBef>
                <a:spcPts val="240"/>
              </a:spcBef>
              <a:spcAft>
                <a:spcPts val="0"/>
              </a:spcAft>
              <a:buClr>
                <a:schemeClr val="dk1"/>
              </a:buClr>
              <a:buSzPts val="1200"/>
              <a:buFont typeface="Arial"/>
              <a:buChar char="»"/>
              <a:defRPr sz="1200"/>
            </a:lvl9pPr>
          </a:lstStyle>
          <a:p/>
        </p:txBody>
      </p:sp>
      <p:sp>
        <p:nvSpPr>
          <p:cNvPr id="52" name="Google Shape;52;p3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35"/>
          <p:cNvSpPr txBox="1"/>
          <p:nvPr>
            <p:ph type="title"/>
          </p:nvPr>
        </p:nvSpPr>
        <p:spPr>
          <a:xfrm>
            <a:off x="457201" y="914400"/>
            <a:ext cx="3008313" cy="749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35"/>
          <p:cNvSpPr txBox="1"/>
          <p:nvPr>
            <p:ph idx="1" type="body"/>
          </p:nvPr>
        </p:nvSpPr>
        <p:spPr>
          <a:xfrm>
            <a:off x="3575050" y="914400"/>
            <a:ext cx="5111750" cy="521176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Calibri"/>
              <a:buChar char="•"/>
              <a:defRPr sz="2400"/>
            </a:lvl1pPr>
            <a:lvl2pPr indent="-361950" lvl="1" marL="914400" algn="l">
              <a:spcBef>
                <a:spcPts val="420"/>
              </a:spcBef>
              <a:spcAft>
                <a:spcPts val="0"/>
              </a:spcAft>
              <a:buClr>
                <a:schemeClr val="dk1"/>
              </a:buClr>
              <a:buSzPts val="2100"/>
              <a:buFont typeface="Calibri"/>
              <a:buChar char="–"/>
              <a:defRPr sz="2100"/>
            </a:lvl2pPr>
            <a:lvl3pPr indent="-342900" lvl="2" marL="1371600" algn="l">
              <a:spcBef>
                <a:spcPts val="360"/>
              </a:spcBef>
              <a:spcAft>
                <a:spcPts val="0"/>
              </a:spcAft>
              <a:buClr>
                <a:schemeClr val="dk1"/>
              </a:buClr>
              <a:buSzPts val="1800"/>
              <a:buFont typeface="Calibri"/>
              <a:buChar char="•"/>
              <a:defRPr sz="1800"/>
            </a:lvl3pPr>
            <a:lvl4pPr indent="-323850" lvl="3" marL="1828800" algn="l">
              <a:spcBef>
                <a:spcPts val="300"/>
              </a:spcBef>
              <a:spcAft>
                <a:spcPts val="0"/>
              </a:spcAft>
              <a:buClr>
                <a:schemeClr val="dk1"/>
              </a:buClr>
              <a:buSzPts val="1500"/>
              <a:buFont typeface="Calibri"/>
              <a:buChar char="–"/>
              <a:defRPr sz="1500"/>
            </a:lvl4pPr>
            <a:lvl5pPr indent="-323850" lvl="4" marL="2286000" algn="l">
              <a:spcBef>
                <a:spcPts val="300"/>
              </a:spcBef>
              <a:spcAft>
                <a:spcPts val="0"/>
              </a:spcAft>
              <a:buClr>
                <a:schemeClr val="dk1"/>
              </a:buClr>
              <a:buSzPts val="1500"/>
              <a:buFont typeface="Calibri"/>
              <a:buChar char="»"/>
              <a:defRPr sz="1500"/>
            </a:lvl5pPr>
            <a:lvl6pPr indent="-323850" lvl="5" marL="2743200" algn="l">
              <a:spcBef>
                <a:spcPts val="300"/>
              </a:spcBef>
              <a:spcAft>
                <a:spcPts val="0"/>
              </a:spcAft>
              <a:buClr>
                <a:schemeClr val="dk1"/>
              </a:buClr>
              <a:buSzPts val="1500"/>
              <a:buFont typeface="Arial"/>
              <a:buChar char="»"/>
              <a:defRPr sz="1500"/>
            </a:lvl6pPr>
            <a:lvl7pPr indent="-323850" lvl="6" marL="3200400" algn="l">
              <a:spcBef>
                <a:spcPts val="300"/>
              </a:spcBef>
              <a:spcAft>
                <a:spcPts val="0"/>
              </a:spcAft>
              <a:buClr>
                <a:schemeClr val="dk1"/>
              </a:buClr>
              <a:buSzPts val="1500"/>
              <a:buFont typeface="Arial"/>
              <a:buChar char="»"/>
              <a:defRPr sz="1500"/>
            </a:lvl7pPr>
            <a:lvl8pPr indent="-323850" lvl="7" marL="3657600" algn="l">
              <a:spcBef>
                <a:spcPts val="300"/>
              </a:spcBef>
              <a:spcAft>
                <a:spcPts val="0"/>
              </a:spcAft>
              <a:buClr>
                <a:schemeClr val="dk1"/>
              </a:buClr>
              <a:buSzPts val="1500"/>
              <a:buFont typeface="Arial"/>
              <a:buChar char="»"/>
              <a:defRPr sz="1500"/>
            </a:lvl8pPr>
            <a:lvl9pPr indent="-323850" lvl="8" marL="4114800" algn="l">
              <a:spcBef>
                <a:spcPts val="300"/>
              </a:spcBef>
              <a:spcAft>
                <a:spcPts val="0"/>
              </a:spcAft>
              <a:buClr>
                <a:schemeClr val="dk1"/>
              </a:buClr>
              <a:buSzPts val="1500"/>
              <a:buFont typeface="Arial"/>
              <a:buChar char="»"/>
              <a:defRPr sz="1500"/>
            </a:lvl9pPr>
          </a:lstStyle>
          <a:p/>
        </p:txBody>
      </p:sp>
      <p:sp>
        <p:nvSpPr>
          <p:cNvPr id="62" name="Google Shape;62;p35"/>
          <p:cNvSpPr txBox="1"/>
          <p:nvPr>
            <p:ph idx="2" type="body"/>
          </p:nvPr>
        </p:nvSpPr>
        <p:spPr>
          <a:xfrm>
            <a:off x="457201" y="1785936"/>
            <a:ext cx="3008313" cy="4340230"/>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Clr>
                <a:schemeClr val="dk1"/>
              </a:buClr>
              <a:buSzPts val="1050"/>
              <a:buFont typeface="Calibri"/>
              <a:buNone/>
              <a:defRPr sz="1050"/>
            </a:lvl1pPr>
            <a:lvl2pPr indent="-228600" lvl="1" marL="914400" algn="l">
              <a:spcBef>
                <a:spcPts val="180"/>
              </a:spcBef>
              <a:spcAft>
                <a:spcPts val="0"/>
              </a:spcAft>
              <a:buClr>
                <a:schemeClr val="dk1"/>
              </a:buClr>
              <a:buSzPts val="900"/>
              <a:buFont typeface="Calibri"/>
              <a:buNone/>
              <a:defRPr sz="900"/>
            </a:lvl2pPr>
            <a:lvl3pPr indent="-228600" lvl="2" marL="1371600" algn="l">
              <a:spcBef>
                <a:spcPts val="150"/>
              </a:spcBef>
              <a:spcAft>
                <a:spcPts val="0"/>
              </a:spcAft>
              <a:buClr>
                <a:schemeClr val="dk1"/>
              </a:buClr>
              <a:buSzPts val="750"/>
              <a:buFont typeface="Calibri"/>
              <a:buNone/>
              <a:defRPr sz="750"/>
            </a:lvl3pPr>
            <a:lvl4pPr indent="-228600" lvl="3" marL="1828800" algn="l">
              <a:spcBef>
                <a:spcPts val="135"/>
              </a:spcBef>
              <a:spcAft>
                <a:spcPts val="0"/>
              </a:spcAft>
              <a:buClr>
                <a:schemeClr val="dk1"/>
              </a:buClr>
              <a:buSzPts val="675"/>
              <a:buFont typeface="Calibri"/>
              <a:buNone/>
              <a:defRPr sz="675"/>
            </a:lvl4pPr>
            <a:lvl5pPr indent="-228600" lvl="4" marL="2286000" algn="l">
              <a:spcBef>
                <a:spcPts val="135"/>
              </a:spcBef>
              <a:spcAft>
                <a:spcPts val="0"/>
              </a:spcAft>
              <a:buClr>
                <a:schemeClr val="dk1"/>
              </a:buClr>
              <a:buSzPts val="675"/>
              <a:buFont typeface="Calibri"/>
              <a:buNone/>
              <a:defRPr sz="675"/>
            </a:lvl5pPr>
            <a:lvl6pPr indent="-228600" lvl="5" marL="2743200" algn="l">
              <a:spcBef>
                <a:spcPts val="135"/>
              </a:spcBef>
              <a:spcAft>
                <a:spcPts val="0"/>
              </a:spcAft>
              <a:buClr>
                <a:schemeClr val="dk1"/>
              </a:buClr>
              <a:buSzPts val="675"/>
              <a:buFont typeface="Arial"/>
              <a:buNone/>
              <a:defRPr sz="675"/>
            </a:lvl6pPr>
            <a:lvl7pPr indent="-228600" lvl="6" marL="3200400" algn="l">
              <a:spcBef>
                <a:spcPts val="135"/>
              </a:spcBef>
              <a:spcAft>
                <a:spcPts val="0"/>
              </a:spcAft>
              <a:buClr>
                <a:schemeClr val="dk1"/>
              </a:buClr>
              <a:buSzPts val="675"/>
              <a:buFont typeface="Arial"/>
              <a:buNone/>
              <a:defRPr sz="675"/>
            </a:lvl7pPr>
            <a:lvl8pPr indent="-228600" lvl="7" marL="3657600" algn="l">
              <a:spcBef>
                <a:spcPts val="135"/>
              </a:spcBef>
              <a:spcAft>
                <a:spcPts val="0"/>
              </a:spcAft>
              <a:buClr>
                <a:schemeClr val="dk1"/>
              </a:buClr>
              <a:buSzPts val="675"/>
              <a:buFont typeface="Arial"/>
              <a:buNone/>
              <a:defRPr sz="675"/>
            </a:lvl8pPr>
            <a:lvl9pPr indent="-228600" lvl="8" marL="4114800" algn="l">
              <a:spcBef>
                <a:spcPts val="135"/>
              </a:spcBef>
              <a:spcAft>
                <a:spcPts val="0"/>
              </a:spcAft>
              <a:buClr>
                <a:schemeClr val="dk1"/>
              </a:buClr>
              <a:buSzPts val="675"/>
              <a:buFont typeface="Arial"/>
              <a:buNone/>
              <a:defRPr sz="675"/>
            </a:lvl9pPr>
          </a:lstStyle>
          <a:p/>
        </p:txBody>
      </p:sp>
      <p:sp>
        <p:nvSpPr>
          <p:cNvPr id="63" name="Google Shape;63;p3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5"/>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36"/>
          <p:cNvSpPr/>
          <p:nvPr>
            <p:ph idx="2" type="pic"/>
          </p:nvPr>
        </p:nvSpPr>
        <p:spPr>
          <a:xfrm>
            <a:off x="1792288" y="914401"/>
            <a:ext cx="5486400" cy="3813174"/>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spcBef>
                <a:spcPts val="420"/>
              </a:spcBef>
              <a:spcAft>
                <a:spcPts val="0"/>
              </a:spcAft>
              <a:buClr>
                <a:schemeClr val="dk1"/>
              </a:buClr>
              <a:buSzPts val="2100"/>
              <a:buFont typeface="Calibri"/>
              <a:buNone/>
              <a:defRPr b="0" i="0" sz="2100" u="none" cap="none" strike="noStrike">
                <a:solidFill>
                  <a:schemeClr val="dk1"/>
                </a:solidFill>
                <a:latin typeface="Calibri"/>
                <a:ea typeface="Calibri"/>
                <a:cs typeface="Calibri"/>
                <a:sym typeface="Calibri"/>
              </a:defRPr>
            </a:lvl2pPr>
            <a:lvl3pPr lvl="2"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spcBef>
                <a:spcPts val="30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4pPr>
            <a:lvl5pPr lvl="4" marR="0" rtl="0" algn="l">
              <a:spcBef>
                <a:spcPts val="30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9" name="Google Shape;69;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Clr>
                <a:schemeClr val="dk1"/>
              </a:buClr>
              <a:buSzPts val="1050"/>
              <a:buFont typeface="Calibri"/>
              <a:buNone/>
              <a:defRPr sz="1050"/>
            </a:lvl1pPr>
            <a:lvl2pPr indent="-228600" lvl="1" marL="914400" algn="l">
              <a:spcBef>
                <a:spcPts val="180"/>
              </a:spcBef>
              <a:spcAft>
                <a:spcPts val="0"/>
              </a:spcAft>
              <a:buClr>
                <a:schemeClr val="dk1"/>
              </a:buClr>
              <a:buSzPts val="900"/>
              <a:buFont typeface="Calibri"/>
              <a:buNone/>
              <a:defRPr sz="900"/>
            </a:lvl2pPr>
            <a:lvl3pPr indent="-228600" lvl="2" marL="1371600" algn="l">
              <a:spcBef>
                <a:spcPts val="150"/>
              </a:spcBef>
              <a:spcAft>
                <a:spcPts val="0"/>
              </a:spcAft>
              <a:buClr>
                <a:schemeClr val="dk1"/>
              </a:buClr>
              <a:buSzPts val="750"/>
              <a:buFont typeface="Calibri"/>
              <a:buNone/>
              <a:defRPr sz="750"/>
            </a:lvl3pPr>
            <a:lvl4pPr indent="-228600" lvl="3" marL="1828800" algn="l">
              <a:spcBef>
                <a:spcPts val="135"/>
              </a:spcBef>
              <a:spcAft>
                <a:spcPts val="0"/>
              </a:spcAft>
              <a:buClr>
                <a:schemeClr val="dk1"/>
              </a:buClr>
              <a:buSzPts val="675"/>
              <a:buFont typeface="Calibri"/>
              <a:buNone/>
              <a:defRPr sz="675"/>
            </a:lvl4pPr>
            <a:lvl5pPr indent="-228600" lvl="4" marL="2286000" algn="l">
              <a:spcBef>
                <a:spcPts val="135"/>
              </a:spcBef>
              <a:spcAft>
                <a:spcPts val="0"/>
              </a:spcAft>
              <a:buClr>
                <a:schemeClr val="dk1"/>
              </a:buClr>
              <a:buSzPts val="675"/>
              <a:buFont typeface="Calibri"/>
              <a:buNone/>
              <a:defRPr sz="675"/>
            </a:lvl5pPr>
            <a:lvl6pPr indent="-228600" lvl="5" marL="2743200" algn="l">
              <a:spcBef>
                <a:spcPts val="135"/>
              </a:spcBef>
              <a:spcAft>
                <a:spcPts val="0"/>
              </a:spcAft>
              <a:buClr>
                <a:schemeClr val="dk1"/>
              </a:buClr>
              <a:buSzPts val="675"/>
              <a:buFont typeface="Arial"/>
              <a:buNone/>
              <a:defRPr sz="675"/>
            </a:lvl6pPr>
            <a:lvl7pPr indent="-228600" lvl="6" marL="3200400" algn="l">
              <a:spcBef>
                <a:spcPts val="135"/>
              </a:spcBef>
              <a:spcAft>
                <a:spcPts val="0"/>
              </a:spcAft>
              <a:buClr>
                <a:schemeClr val="dk1"/>
              </a:buClr>
              <a:buSzPts val="675"/>
              <a:buFont typeface="Arial"/>
              <a:buNone/>
              <a:defRPr sz="675"/>
            </a:lvl7pPr>
            <a:lvl8pPr indent="-228600" lvl="7" marL="3657600" algn="l">
              <a:spcBef>
                <a:spcPts val="135"/>
              </a:spcBef>
              <a:spcAft>
                <a:spcPts val="0"/>
              </a:spcAft>
              <a:buClr>
                <a:schemeClr val="dk1"/>
              </a:buClr>
              <a:buSzPts val="675"/>
              <a:buFont typeface="Arial"/>
              <a:buNone/>
              <a:defRPr sz="675"/>
            </a:lvl8pPr>
            <a:lvl9pPr indent="-228600" lvl="8" marL="4114800" algn="l">
              <a:spcBef>
                <a:spcPts val="135"/>
              </a:spcBef>
              <a:spcAft>
                <a:spcPts val="0"/>
              </a:spcAft>
              <a:buClr>
                <a:schemeClr val="dk1"/>
              </a:buClr>
              <a:buSzPts val="675"/>
              <a:buFont typeface="Arial"/>
              <a:buNone/>
              <a:defRPr sz="675"/>
            </a:lvl9pPr>
          </a:lstStyle>
          <a:p/>
        </p:txBody>
      </p:sp>
      <p:sp>
        <p:nvSpPr>
          <p:cNvPr id="70" name="Google Shape;70;p3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050">
                <a:solidFill>
                  <a:srgbClr val="000000"/>
                </a:solidFill>
                <a:latin typeface="Helvetica Neue"/>
                <a:ea typeface="Helvetica Neue"/>
                <a:cs typeface="Helvetica Neue"/>
                <a:sym typeface="Helvetica Neue"/>
              </a:defRPr>
            </a:lvl1pPr>
            <a:lvl2pPr indent="0" lvl="1" marL="0" algn="r">
              <a:spcBef>
                <a:spcPts val="0"/>
              </a:spcBef>
              <a:buNone/>
              <a:defRPr b="1" sz="1050">
                <a:solidFill>
                  <a:srgbClr val="000000"/>
                </a:solidFill>
                <a:latin typeface="Helvetica Neue"/>
                <a:ea typeface="Helvetica Neue"/>
                <a:cs typeface="Helvetica Neue"/>
                <a:sym typeface="Helvetica Neue"/>
              </a:defRPr>
            </a:lvl2pPr>
            <a:lvl3pPr indent="0" lvl="2" marL="0" algn="r">
              <a:spcBef>
                <a:spcPts val="0"/>
              </a:spcBef>
              <a:buNone/>
              <a:defRPr b="1" sz="1050">
                <a:solidFill>
                  <a:srgbClr val="000000"/>
                </a:solidFill>
                <a:latin typeface="Helvetica Neue"/>
                <a:ea typeface="Helvetica Neue"/>
                <a:cs typeface="Helvetica Neue"/>
                <a:sym typeface="Helvetica Neue"/>
              </a:defRPr>
            </a:lvl3pPr>
            <a:lvl4pPr indent="0" lvl="3" marL="0" algn="r">
              <a:spcBef>
                <a:spcPts val="0"/>
              </a:spcBef>
              <a:buNone/>
              <a:defRPr b="1" sz="1050">
                <a:solidFill>
                  <a:srgbClr val="000000"/>
                </a:solidFill>
                <a:latin typeface="Helvetica Neue"/>
                <a:ea typeface="Helvetica Neue"/>
                <a:cs typeface="Helvetica Neue"/>
                <a:sym typeface="Helvetica Neue"/>
              </a:defRPr>
            </a:lvl4pPr>
            <a:lvl5pPr indent="0" lvl="4" marL="0" algn="r">
              <a:spcBef>
                <a:spcPts val="0"/>
              </a:spcBef>
              <a:buNone/>
              <a:defRPr b="1" sz="1050">
                <a:solidFill>
                  <a:srgbClr val="000000"/>
                </a:solidFill>
                <a:latin typeface="Helvetica Neue"/>
                <a:ea typeface="Helvetica Neue"/>
                <a:cs typeface="Helvetica Neue"/>
                <a:sym typeface="Helvetica Neue"/>
              </a:defRPr>
            </a:lvl5pPr>
            <a:lvl6pPr indent="0" lvl="5" marL="0" algn="r">
              <a:spcBef>
                <a:spcPts val="0"/>
              </a:spcBef>
              <a:buNone/>
              <a:defRPr b="1" sz="1050">
                <a:solidFill>
                  <a:srgbClr val="000000"/>
                </a:solidFill>
                <a:latin typeface="Helvetica Neue"/>
                <a:ea typeface="Helvetica Neue"/>
                <a:cs typeface="Helvetica Neue"/>
                <a:sym typeface="Helvetica Neue"/>
              </a:defRPr>
            </a:lvl6pPr>
            <a:lvl7pPr indent="0" lvl="6" marL="0" algn="r">
              <a:spcBef>
                <a:spcPts val="0"/>
              </a:spcBef>
              <a:buNone/>
              <a:defRPr b="1" sz="1050">
                <a:solidFill>
                  <a:srgbClr val="000000"/>
                </a:solidFill>
                <a:latin typeface="Helvetica Neue"/>
                <a:ea typeface="Helvetica Neue"/>
                <a:cs typeface="Helvetica Neue"/>
                <a:sym typeface="Helvetica Neue"/>
              </a:defRPr>
            </a:lvl7pPr>
            <a:lvl8pPr indent="0" lvl="7" marL="0" algn="r">
              <a:spcBef>
                <a:spcPts val="0"/>
              </a:spcBef>
              <a:buNone/>
              <a:defRPr b="1" sz="1050">
                <a:solidFill>
                  <a:srgbClr val="000000"/>
                </a:solidFill>
                <a:latin typeface="Helvetica Neue"/>
                <a:ea typeface="Helvetica Neue"/>
                <a:cs typeface="Helvetica Neue"/>
                <a:sym typeface="Helvetica Neue"/>
              </a:defRPr>
            </a:lvl8pPr>
            <a:lvl9pPr indent="0" lvl="8" marL="0" algn="r">
              <a:spcBef>
                <a:spcPts val="0"/>
              </a:spcBef>
              <a:buNone/>
              <a:defRPr b="1" sz="1050">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7"/>
          <p:cNvPicPr preferRelativeResize="0"/>
          <p:nvPr/>
        </p:nvPicPr>
        <p:blipFill rotWithShape="1">
          <a:blip r:embed="rId1">
            <a:alphaModFix/>
          </a:blip>
          <a:srcRect b="0" l="0" r="0" t="0"/>
          <a:stretch/>
        </p:blipFill>
        <p:spPr>
          <a:xfrm>
            <a:off x="1545332" y="74086"/>
            <a:ext cx="5924878" cy="791633"/>
          </a:xfrm>
          <a:prstGeom prst="rect">
            <a:avLst/>
          </a:prstGeom>
          <a:noFill/>
          <a:ln>
            <a:noFill/>
          </a:ln>
        </p:spPr>
      </p:pic>
      <p:sp>
        <p:nvSpPr>
          <p:cNvPr id="11" name="Google Shape;11;p27"/>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C00000"/>
                </a:solidFill>
                <a:latin typeface="Calibri"/>
                <a:ea typeface="Calibri"/>
                <a:cs typeface="Calibri"/>
                <a:sym typeface="Calibri"/>
              </a:defRPr>
            </a:lvl1pPr>
            <a:lvl2pPr lvl="1"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9pPr>
          </a:lstStyle>
          <a:p/>
        </p:txBody>
      </p:sp>
      <p:sp>
        <p:nvSpPr>
          <p:cNvPr id="12" name="Google Shape;12;p27"/>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420"/>
              </a:spcBef>
              <a:spcAft>
                <a:spcPts val="0"/>
              </a:spcAft>
              <a:buClr>
                <a:schemeClr val="dk1"/>
              </a:buClr>
              <a:buSzPts val="2100"/>
              <a:buFont typeface="Calibri"/>
              <a:buChar char="•"/>
              <a:defRPr b="0" i="0" sz="2100" u="none" cap="none" strike="noStrike">
                <a:solidFill>
                  <a:schemeClr val="dk1"/>
                </a:solidFill>
                <a:latin typeface="Calibri"/>
                <a:ea typeface="Calibri"/>
                <a:cs typeface="Calibri"/>
                <a:sym typeface="Calibri"/>
              </a:defRPr>
            </a:lvl1pPr>
            <a:lvl2pPr indent="-342900" lvl="1" marL="9144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2pPr>
            <a:lvl3pPr indent="-323850" lvl="2" marL="1371600" marR="0" rtl="0" algn="l">
              <a:spcBef>
                <a:spcPts val="300"/>
              </a:spcBef>
              <a:spcAft>
                <a:spcPts val="0"/>
              </a:spcAft>
              <a:buClr>
                <a:schemeClr val="dk1"/>
              </a:buClr>
              <a:buSzPts val="1500"/>
              <a:buFont typeface="Calibri"/>
              <a:buChar char="•"/>
              <a:defRPr b="0" i="0" sz="1500" u="none" cap="none" strike="noStrike">
                <a:solidFill>
                  <a:schemeClr val="dk1"/>
                </a:solidFill>
                <a:latin typeface="Calibri"/>
                <a:ea typeface="Calibri"/>
                <a:cs typeface="Calibri"/>
                <a:sym typeface="Calibri"/>
              </a:defRPr>
            </a:lvl3pPr>
            <a:lvl4pPr indent="-314325" lvl="3" marL="1828800" marR="0" rtl="0" algn="l">
              <a:spcBef>
                <a:spcPts val="270"/>
              </a:spcBef>
              <a:spcAft>
                <a:spcPts val="0"/>
              </a:spcAft>
              <a:buClr>
                <a:schemeClr val="dk1"/>
              </a:buClr>
              <a:buSzPts val="1350"/>
              <a:buFont typeface="Calibri"/>
              <a:buChar char="–"/>
              <a:defRPr b="0" i="0" sz="1350" u="none" cap="none" strike="noStrike">
                <a:solidFill>
                  <a:schemeClr val="dk1"/>
                </a:solidFill>
                <a:latin typeface="Calibri"/>
                <a:ea typeface="Calibri"/>
                <a:cs typeface="Calibri"/>
                <a:sym typeface="Calibri"/>
              </a:defRPr>
            </a:lvl4pPr>
            <a:lvl5pPr indent="-314325" lvl="4" marL="2286000" marR="0" rtl="0" algn="l">
              <a:spcBef>
                <a:spcPts val="270"/>
              </a:spcBef>
              <a:spcAft>
                <a:spcPts val="0"/>
              </a:spcAft>
              <a:buClr>
                <a:schemeClr val="dk1"/>
              </a:buClr>
              <a:buSzPts val="1350"/>
              <a:buFont typeface="Calibri"/>
              <a:buChar char="»"/>
              <a:defRPr b="0" i="0" sz="135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 name="Google Shape;13;p2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2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1pPr>
            <a:lvl2pPr indent="0" lvl="1"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2pPr>
            <a:lvl3pPr indent="0" lvl="2"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3pPr>
            <a:lvl4pPr indent="0" lvl="3"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4pPr>
            <a:lvl5pPr indent="0" lvl="4"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5pPr>
            <a:lvl6pPr indent="0" lvl="5"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6pPr>
            <a:lvl7pPr indent="0" lvl="6"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7pPr>
            <a:lvl8pPr indent="0" lvl="7"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8pPr>
            <a:lvl9pPr indent="0" lvl="8" marL="0" marR="0" rtl="0" algn="r">
              <a:spcBef>
                <a:spcPts val="0"/>
              </a:spcBef>
              <a:spcAft>
                <a:spcPts val="0"/>
              </a:spcAft>
              <a:buNone/>
              <a:defRPr b="1" i="0" sz="105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6.png"/><Relationship Id="rId5"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jpg"/><Relationship Id="rId9" Type="http://schemas.openxmlformats.org/officeDocument/2006/relationships/image" Target="../media/image11.jp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10.jpg"/><Relationship Id="rId8"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robotraconteur/RobotRaconteur_Python_Examples" TargetMode="External"/><Relationship Id="rId4" Type="http://schemas.openxmlformats.org/officeDocument/2006/relationships/hyperlink" Target="https://github.com/robotraconteur/RobotRaconteur_ServiceBrows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4.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685800" y="139675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Robot Raconteur Training Seminar</a:t>
            </a:r>
            <a:endParaRPr/>
          </a:p>
          <a:p>
            <a:pPr indent="0" lvl="0" marL="0" rtl="0" algn="ctr">
              <a:spcBef>
                <a:spcPts val="0"/>
              </a:spcBef>
              <a:spcAft>
                <a:spcPts val="0"/>
              </a:spcAft>
              <a:buNone/>
            </a:pPr>
            <a:r>
              <a:rPr lang="en-US"/>
              <a:t>Day 1</a:t>
            </a:r>
            <a:endParaRPr/>
          </a:p>
        </p:txBody>
      </p:sp>
      <p:sp>
        <p:nvSpPr>
          <p:cNvPr id="90" name="Google Shape;90;p1"/>
          <p:cNvSpPr txBox="1"/>
          <p:nvPr>
            <p:ph idx="1" type="subTitle"/>
          </p:nvPr>
        </p:nvSpPr>
        <p:spPr>
          <a:xfrm>
            <a:off x="1371600" y="3200400"/>
            <a:ext cx="6400800" cy="24384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2400"/>
              <a:buFont typeface="Calibri"/>
              <a:buNone/>
            </a:pPr>
            <a:r>
              <a:rPr b="1" lang="en-US" sz="2400"/>
              <a:t>John Wason, Ph.D.</a:t>
            </a:r>
            <a:endParaRPr/>
          </a:p>
          <a:p>
            <a:pPr indent="0" lvl="0" marL="0" rtl="0" algn="ctr">
              <a:lnSpc>
                <a:spcPct val="80000"/>
              </a:lnSpc>
              <a:spcBef>
                <a:spcPts val="360"/>
              </a:spcBef>
              <a:spcAft>
                <a:spcPts val="0"/>
              </a:spcAft>
              <a:buClr>
                <a:schemeClr val="dk1"/>
              </a:buClr>
              <a:buSzPts val="1800"/>
              <a:buFont typeface="Calibri"/>
              <a:buNone/>
            </a:pPr>
            <a:r>
              <a:t/>
            </a:r>
            <a:endParaRPr sz="1800"/>
          </a:p>
          <a:p>
            <a:pPr indent="-406400" lvl="0" marL="406400" rtl="0" algn="ctr">
              <a:lnSpc>
                <a:spcPct val="80000"/>
              </a:lnSpc>
              <a:spcBef>
                <a:spcPts val="400"/>
              </a:spcBef>
              <a:spcAft>
                <a:spcPts val="0"/>
              </a:spcAft>
              <a:buClr>
                <a:srgbClr val="3C8C92"/>
              </a:buClr>
              <a:buSzPts val="2000"/>
              <a:buFont typeface="Calibri"/>
              <a:buNone/>
            </a:pPr>
            <a:r>
              <a:rPr lang="en-US" sz="2000">
                <a:solidFill>
                  <a:srgbClr val="3C8C92"/>
                </a:solidFill>
              </a:rPr>
              <a:t>Wason Technology, LLC</a:t>
            </a:r>
            <a:endParaRPr/>
          </a:p>
          <a:p>
            <a:pPr indent="-406400" lvl="0" marL="406400" rtl="0" algn="ctr">
              <a:lnSpc>
                <a:spcPct val="80000"/>
              </a:lnSpc>
              <a:spcBef>
                <a:spcPts val="400"/>
              </a:spcBef>
              <a:spcAft>
                <a:spcPts val="0"/>
              </a:spcAft>
              <a:buClr>
                <a:srgbClr val="3C8C92"/>
              </a:buClr>
              <a:buSzPts val="2000"/>
              <a:buFont typeface="Calibri"/>
              <a:buNone/>
            </a:pPr>
            <a:r>
              <a:rPr lang="en-US" sz="2000">
                <a:solidFill>
                  <a:srgbClr val="3C8C92"/>
                </a:solidFill>
              </a:rPr>
              <a:t>16 Sterling Lake Rd, Tuxedo, NY, 10987</a:t>
            </a:r>
            <a:endParaRPr/>
          </a:p>
          <a:p>
            <a:pPr indent="-406400" lvl="0" marL="406400" rtl="0" algn="ctr">
              <a:lnSpc>
                <a:spcPct val="80000"/>
              </a:lnSpc>
              <a:spcBef>
                <a:spcPts val="400"/>
              </a:spcBef>
              <a:spcAft>
                <a:spcPts val="0"/>
              </a:spcAft>
              <a:buClr>
                <a:srgbClr val="3C8C92"/>
              </a:buClr>
              <a:buSzPts val="2000"/>
              <a:buFont typeface="Calibri"/>
              <a:buNone/>
            </a:pPr>
            <a:r>
              <a:rPr lang="en-US" sz="2000">
                <a:solidFill>
                  <a:srgbClr val="3C8C92"/>
                </a:solidFill>
              </a:rPr>
              <a:t>wason@wasontech.com</a:t>
            </a:r>
            <a:endParaRPr/>
          </a:p>
          <a:p>
            <a:pPr indent="0" lvl="0" marL="0" rtl="0" algn="ctr">
              <a:lnSpc>
                <a:spcPct val="80000"/>
              </a:lnSpc>
              <a:spcBef>
                <a:spcPts val="400"/>
              </a:spcBef>
              <a:spcAft>
                <a:spcPts val="0"/>
              </a:spcAft>
              <a:buClr>
                <a:schemeClr val="dk1"/>
              </a:buClr>
              <a:buSzPts val="2000"/>
              <a:buFont typeface="Calibri"/>
              <a:buNone/>
            </a:pPr>
            <a:r>
              <a:t/>
            </a:r>
            <a:endParaRPr sz="2000"/>
          </a:p>
          <a:p>
            <a:pPr indent="0" lvl="0" marL="0" rtl="0" algn="ctr">
              <a:lnSpc>
                <a:spcPct val="80000"/>
              </a:lnSpc>
              <a:spcBef>
                <a:spcPts val="400"/>
              </a:spcBef>
              <a:spcAft>
                <a:spcPts val="0"/>
              </a:spcAft>
              <a:buClr>
                <a:srgbClr val="3C8C93"/>
              </a:buClr>
              <a:buSzPts val="2000"/>
              <a:buFont typeface="Calibri"/>
              <a:buNone/>
            </a:pPr>
            <a:r>
              <a:t/>
            </a:r>
            <a:endParaRPr/>
          </a:p>
          <a:p>
            <a:pPr indent="0" lvl="0" marL="0" rtl="0" algn="ctr">
              <a:spcBef>
                <a:spcPts val="420"/>
              </a:spcBef>
              <a:spcAft>
                <a:spcPts val="0"/>
              </a:spcAft>
              <a:buClr>
                <a:schemeClr val="dk1"/>
              </a:buClr>
              <a:buSzPts val="2100"/>
              <a:buFont typeface="Calibri"/>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1"/>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Robot</a:t>
            </a:r>
            <a:endParaRPr/>
          </a:p>
        </p:txBody>
      </p:sp>
      <p:sp>
        <p:nvSpPr>
          <p:cNvPr id="198" name="Google Shape;198;p11"/>
          <p:cNvSpPr txBox="1"/>
          <p:nvPr>
            <p:ph idx="1" type="body"/>
          </p:nvPr>
        </p:nvSpPr>
        <p:spPr>
          <a:xfrm>
            <a:off x="4038600" y="3200400"/>
            <a:ext cx="4495800" cy="2971800"/>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100"/>
              <a:buFont typeface="Calibri"/>
              <a:buChar char="•"/>
            </a:pPr>
            <a:r>
              <a:rPr lang="en-US"/>
              <a:t>iRobot Create 1</a:t>
            </a:r>
            <a:endParaRPr/>
          </a:p>
          <a:p>
            <a:pPr indent="-257175" lvl="0" marL="257175" rtl="0" algn="l">
              <a:spcBef>
                <a:spcPts val="420"/>
              </a:spcBef>
              <a:spcAft>
                <a:spcPts val="0"/>
              </a:spcAft>
              <a:buClr>
                <a:schemeClr val="dk1"/>
              </a:buClr>
              <a:buSzPts val="2100"/>
              <a:buFont typeface="Calibri"/>
              <a:buChar char="•"/>
            </a:pPr>
            <a:r>
              <a:rPr lang="en-US"/>
              <a:t>Raspberry Pi 3 ARM Computer</a:t>
            </a:r>
            <a:endParaRPr/>
          </a:p>
          <a:p>
            <a:pPr indent="-257175" lvl="0" marL="257175" rtl="0" algn="l">
              <a:spcBef>
                <a:spcPts val="420"/>
              </a:spcBef>
              <a:spcAft>
                <a:spcPts val="0"/>
              </a:spcAft>
              <a:buClr>
                <a:schemeClr val="dk1"/>
              </a:buClr>
              <a:buSzPts val="2100"/>
              <a:buFont typeface="Calibri"/>
              <a:buChar char="•"/>
            </a:pPr>
            <a:r>
              <a:rPr lang="en-US"/>
              <a:t>Dual Webcams</a:t>
            </a:r>
            <a:endParaRPr/>
          </a:p>
          <a:p>
            <a:pPr indent="-257175" lvl="0" marL="257175" rtl="0" algn="l">
              <a:spcBef>
                <a:spcPts val="420"/>
              </a:spcBef>
              <a:spcAft>
                <a:spcPts val="0"/>
              </a:spcAft>
              <a:buClr>
                <a:schemeClr val="dk1"/>
              </a:buClr>
              <a:buSzPts val="2100"/>
              <a:buFont typeface="Calibri"/>
              <a:buChar char="•"/>
            </a:pPr>
            <a:r>
              <a:rPr lang="en-US"/>
              <a:t>Power Converter</a:t>
            </a:r>
            <a:endParaRPr/>
          </a:p>
          <a:p>
            <a:pPr indent="-257175" lvl="0" marL="257175" rtl="0" algn="l">
              <a:spcBef>
                <a:spcPts val="420"/>
              </a:spcBef>
              <a:spcAft>
                <a:spcPts val="0"/>
              </a:spcAft>
              <a:buClr>
                <a:schemeClr val="dk1"/>
              </a:buClr>
              <a:buSzPts val="2100"/>
              <a:buFont typeface="Calibri"/>
              <a:buChar char="•"/>
            </a:pPr>
            <a:r>
              <a:rPr lang="en-US"/>
              <a:t>Camera Mast and Cover</a:t>
            </a:r>
            <a:endParaRPr/>
          </a:p>
          <a:p>
            <a:pPr indent="-257175" lvl="0" marL="257175" rtl="0" algn="l">
              <a:spcBef>
                <a:spcPts val="420"/>
              </a:spcBef>
              <a:spcAft>
                <a:spcPts val="0"/>
              </a:spcAft>
              <a:buClr>
                <a:schemeClr val="dk1"/>
              </a:buClr>
              <a:buSzPts val="2100"/>
              <a:buFont typeface="Calibri"/>
              <a:buChar char="•"/>
            </a:pPr>
            <a:r>
              <a:rPr lang="en-US"/>
              <a:t>Exposes two services</a:t>
            </a:r>
            <a:endParaRPr/>
          </a:p>
          <a:p>
            <a:pPr indent="-214312" lvl="1" marL="557213" rtl="0" algn="l">
              <a:spcBef>
                <a:spcPts val="360"/>
              </a:spcBef>
              <a:spcAft>
                <a:spcPts val="0"/>
              </a:spcAft>
              <a:buClr>
                <a:schemeClr val="dk1"/>
              </a:buClr>
              <a:buSzPts val="1800"/>
              <a:buFont typeface="Calibri"/>
              <a:buChar char="–"/>
            </a:pPr>
            <a:r>
              <a:rPr lang="en-US"/>
              <a:t>iRobot Create control</a:t>
            </a:r>
            <a:endParaRPr/>
          </a:p>
          <a:p>
            <a:pPr indent="-214312" lvl="1" marL="557213" rtl="0" algn="l">
              <a:spcBef>
                <a:spcPts val="360"/>
              </a:spcBef>
              <a:spcAft>
                <a:spcPts val="0"/>
              </a:spcAft>
              <a:buClr>
                <a:schemeClr val="dk1"/>
              </a:buClr>
              <a:buSzPts val="1800"/>
              <a:buFont typeface="Calibri"/>
              <a:buChar char="–"/>
            </a:pPr>
            <a:r>
              <a:rPr lang="en-US"/>
              <a:t>Webcam control and acquisition</a:t>
            </a:r>
            <a:endParaRPr/>
          </a:p>
          <a:p>
            <a:pPr indent="-123825" lvl="0" marL="257175" rtl="0" algn="l">
              <a:spcBef>
                <a:spcPts val="420"/>
              </a:spcBef>
              <a:spcAft>
                <a:spcPts val="0"/>
              </a:spcAft>
              <a:buClr>
                <a:schemeClr val="dk1"/>
              </a:buClr>
              <a:buSzPts val="2100"/>
              <a:buFont typeface="Calibri"/>
              <a:buNone/>
            </a:pPr>
            <a:r>
              <a:t/>
            </a:r>
            <a:endParaRPr/>
          </a:p>
        </p:txBody>
      </p:sp>
      <p:sp>
        <p:nvSpPr>
          <p:cNvPr id="199" name="Google Shape;199;p11"/>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 name="Google Shape;200;p11"/>
          <p:cNvPicPr preferRelativeResize="0"/>
          <p:nvPr/>
        </p:nvPicPr>
        <p:blipFill rotWithShape="1">
          <a:blip r:embed="rId3">
            <a:alphaModFix/>
          </a:blip>
          <a:srcRect b="0" l="0" r="0" t="0"/>
          <a:stretch/>
        </p:blipFill>
        <p:spPr>
          <a:xfrm>
            <a:off x="914400" y="2209800"/>
            <a:ext cx="2514600" cy="3399063"/>
          </a:xfrm>
          <a:prstGeom prst="rect">
            <a:avLst/>
          </a:prstGeom>
          <a:noFill/>
          <a:ln>
            <a:noFill/>
          </a:ln>
        </p:spPr>
      </p:pic>
      <p:pic>
        <p:nvPicPr>
          <p:cNvPr descr="C615 webcam" id="201" name="Google Shape;201;p11"/>
          <p:cNvPicPr preferRelativeResize="0"/>
          <p:nvPr/>
        </p:nvPicPr>
        <p:blipFill rotWithShape="1">
          <a:blip r:embed="rId4">
            <a:alphaModFix/>
          </a:blip>
          <a:srcRect b="0" l="0" r="0" t="0"/>
          <a:stretch/>
        </p:blipFill>
        <p:spPr>
          <a:xfrm>
            <a:off x="4114800" y="1752600"/>
            <a:ext cx="1543334" cy="1325563"/>
          </a:xfrm>
          <a:prstGeom prst="rect">
            <a:avLst/>
          </a:prstGeom>
          <a:noFill/>
          <a:ln>
            <a:noFill/>
          </a:ln>
        </p:spPr>
      </p:pic>
      <p:pic>
        <p:nvPicPr>
          <p:cNvPr descr="https://www.raspberrypi.org/wp-content/uploads/2016/02/IMG_4090.jpg" id="202" name="Google Shape;202;p11"/>
          <p:cNvPicPr preferRelativeResize="0"/>
          <p:nvPr/>
        </p:nvPicPr>
        <p:blipFill rotWithShape="1">
          <a:blip r:embed="rId5">
            <a:alphaModFix/>
          </a:blip>
          <a:srcRect b="0" l="0" r="0" t="0"/>
          <a:stretch/>
        </p:blipFill>
        <p:spPr>
          <a:xfrm>
            <a:off x="5943600" y="1752600"/>
            <a:ext cx="1804485" cy="12080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iRobot Create Service Definition</a:t>
            </a:r>
            <a:endParaRPr/>
          </a:p>
        </p:txBody>
      </p:sp>
      <p:sp>
        <p:nvSpPr>
          <p:cNvPr id="208" name="Google Shape;208;p12"/>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2"/>
          <p:cNvSpPr txBox="1"/>
          <p:nvPr/>
        </p:nvSpPr>
        <p:spPr>
          <a:xfrm>
            <a:off x="1028700" y="1569809"/>
            <a:ext cx="7086600" cy="4647426"/>
          </a:xfrm>
          <a:prstGeom prst="rect">
            <a:avLst/>
          </a:prstGeom>
          <a:noFill/>
          <a:ln cap="rnd" cmpd="sng" w="15875">
            <a:solidFill>
              <a:srgbClr val="800000"/>
            </a:solidFill>
            <a:prstDash val="solid"/>
            <a:bevel/>
            <a:headEnd len="sm" w="sm" type="none"/>
            <a:tailEnd len="sm" w="sm" type="none"/>
          </a:ln>
        </p:spPr>
        <p:txBody>
          <a:bodyPr anchorCtr="0" anchor="t" bIns="91425" lIns="182875" spcFirstLastPara="1" rIns="91425" wrap="square" tIns="91425">
            <a:spAutoFit/>
          </a:bodyPr>
          <a:lstStyle/>
          <a:p>
            <a:pPr indent="0" lvl="0" marL="0" marR="0" rtl="0" algn="l">
              <a:spcBef>
                <a:spcPts val="0"/>
              </a:spcBef>
              <a:spcAft>
                <a:spcPts val="0"/>
              </a:spcAft>
              <a:buNone/>
            </a:pPr>
            <a:r>
              <a:rPr lang="en-US" sz="1000">
                <a:solidFill>
                  <a:srgbClr val="00B050"/>
                </a:solidFill>
                <a:latin typeface="Courier New"/>
                <a:ea typeface="Courier New"/>
                <a:cs typeface="Courier New"/>
                <a:sym typeface="Courier New"/>
              </a:rPr>
              <a:t>#Service to provide sample interface to the iRobot Create </a:t>
            </a:r>
            <a:endParaRPr/>
          </a:p>
          <a:p>
            <a:pPr indent="0" lvl="0" marL="0" marR="0" rtl="0" algn="l">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service experimental.create2</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stdver 0.9</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struct SensorPacket</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field uint8 ID</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field uint8[] Data</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end</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object Create</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constant int16 DRIVE_STRAIGHT 32767</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constant int16 SPIN_CLOCKWISE -1</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constant int16 SPIN_COUNTERCLOCKWISE 1 </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function void Drive(int16 velocity, int16 radius)	</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function void StartStreaming()</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function void StopStreaming()</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property int32 DistanceTraveled [readonly]</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property int32 AngleTraveled [readonly]</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property uint8 Bumpers [readonly]</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event Bump()</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wire SensorPacket packets [readonly]</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callback uint8[] play_callback(int32 DistanceTraveled, int32 AngleTraveled)</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end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Clients</a:t>
            </a:r>
            <a:endParaRPr/>
          </a:p>
        </p:txBody>
      </p:sp>
      <p:sp>
        <p:nvSpPr>
          <p:cNvPr id="215" name="Google Shape;215;p1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16" name="Google Shape;216;p13"/>
          <p:cNvSpPr txBox="1"/>
          <p:nvPr/>
        </p:nvSpPr>
        <p:spPr>
          <a:xfrm>
            <a:off x="1028700" y="1738459"/>
            <a:ext cx="7086600" cy="1415772"/>
          </a:xfrm>
          <a:prstGeom prst="rect">
            <a:avLst/>
          </a:prstGeom>
          <a:noFill/>
          <a:ln cap="rnd" cmpd="sng" w="15875">
            <a:solidFill>
              <a:srgbClr val="800000"/>
            </a:solidFill>
            <a:prstDash val="solid"/>
            <a:bevel/>
            <a:headEnd len="sm" w="sm" type="none"/>
            <a:tailEnd len="sm" w="sm" type="none"/>
          </a:ln>
        </p:spPr>
        <p:txBody>
          <a:bodyPr anchorCtr="0" anchor="t" bIns="91425" lIns="182875" spcFirstLastPara="1" rIns="91425" wrap="square" tIns="91425">
            <a:spAutoFit/>
          </a:bodyPr>
          <a:lstStyle/>
          <a:p>
            <a:pPr indent="0" lvl="0" marL="0" marR="0" rtl="0" algn="l">
              <a:spcBef>
                <a:spcPts val="0"/>
              </a:spcBef>
              <a:spcAft>
                <a:spcPts val="0"/>
              </a:spcAft>
              <a:buNone/>
            </a:pPr>
            <a:r>
              <a:rPr lang="en-US" sz="1000">
                <a:solidFill>
                  <a:srgbClr val="0070C0"/>
                </a:solidFill>
                <a:latin typeface="Courier New"/>
                <a:ea typeface="Courier New"/>
                <a:cs typeface="Courier New"/>
                <a:sym typeface="Courier New"/>
              </a:rPr>
              <a:t>from</a:t>
            </a:r>
            <a:r>
              <a:rPr lang="en-US" sz="1000">
                <a:solidFill>
                  <a:schemeClr val="dk1"/>
                </a:solidFill>
                <a:latin typeface="Courier New"/>
                <a:ea typeface="Courier New"/>
                <a:cs typeface="Courier New"/>
                <a:sym typeface="Courier New"/>
              </a:rPr>
              <a:t> RobotRaconteur.Client </a:t>
            </a:r>
            <a:r>
              <a:rPr lang="en-US" sz="1000">
                <a:solidFill>
                  <a:srgbClr val="0070C0"/>
                </a:solidFill>
                <a:latin typeface="Courier New"/>
                <a:ea typeface="Courier New"/>
                <a:cs typeface="Courier New"/>
                <a:sym typeface="Courier New"/>
              </a:rPr>
              <a:t>import</a:t>
            </a:r>
            <a:r>
              <a:rPr lang="en-US" sz="10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000">
                <a:solidFill>
                  <a:srgbClr val="0070C0"/>
                </a:solidFill>
                <a:latin typeface="Courier New"/>
                <a:ea typeface="Courier New"/>
                <a:cs typeface="Courier New"/>
                <a:sym typeface="Courier New"/>
              </a:rPr>
              <a:t>import</a:t>
            </a:r>
            <a:r>
              <a:rPr lang="en-US" sz="1000">
                <a:solidFill>
                  <a:schemeClr val="dk1"/>
                </a:solidFill>
                <a:latin typeface="Courier New"/>
                <a:ea typeface="Courier New"/>
                <a:cs typeface="Courier New"/>
                <a:sym typeface="Courier New"/>
              </a:rPr>
              <a:t> time</a:t>
            </a:r>
            <a:endParaRPr/>
          </a:p>
          <a:p>
            <a:pPr indent="0" lvl="0" marL="0" marR="0" rtl="0" algn="l">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obj=RRN.ConnectService(</a:t>
            </a:r>
            <a:r>
              <a:rPr lang="en-US" sz="1000">
                <a:solidFill>
                  <a:srgbClr val="7F7F7F"/>
                </a:solidFill>
                <a:latin typeface="Courier New"/>
                <a:ea typeface="Courier New"/>
                <a:cs typeface="Courier New"/>
                <a:sym typeface="Courier New"/>
              </a:rPr>
              <a:t>'rr+tcp://localhost:52222/?service=Create'</a:t>
            </a:r>
            <a:r>
              <a:rPr lang="en-US" sz="10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obj.Drive(</a:t>
            </a:r>
            <a:r>
              <a:rPr lang="en-US" sz="1000">
                <a:solidFill>
                  <a:srgbClr val="FF0000"/>
                </a:solidFill>
                <a:latin typeface="Courier New"/>
                <a:ea typeface="Courier New"/>
                <a:cs typeface="Courier New"/>
                <a:sym typeface="Courier New"/>
              </a:rPr>
              <a:t>100</a:t>
            </a:r>
            <a:r>
              <a:rPr lang="en-US" sz="1000">
                <a:solidFill>
                  <a:schemeClr val="dk1"/>
                </a:solidFill>
                <a:latin typeface="Courier New"/>
                <a:ea typeface="Courier New"/>
                <a:cs typeface="Courier New"/>
                <a:sym typeface="Courier New"/>
              </a:rPr>
              <a:t>,</a:t>
            </a:r>
            <a:r>
              <a:rPr lang="en-US" sz="1000">
                <a:solidFill>
                  <a:srgbClr val="FF0000"/>
                </a:solidFill>
                <a:latin typeface="Courier New"/>
                <a:ea typeface="Courier New"/>
                <a:cs typeface="Courier New"/>
                <a:sym typeface="Courier New"/>
              </a:rPr>
              <a:t>5000</a:t>
            </a:r>
            <a:r>
              <a:rPr lang="en-US" sz="10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time.sleep(</a:t>
            </a:r>
            <a:r>
              <a:rPr lang="en-US" sz="1000">
                <a:solidFill>
                  <a:srgbClr val="FF0000"/>
                </a:solidFill>
                <a:latin typeface="Courier New"/>
                <a:ea typeface="Courier New"/>
                <a:cs typeface="Courier New"/>
                <a:sym typeface="Courier New"/>
              </a:rPr>
              <a:t>1</a:t>
            </a:r>
            <a:r>
              <a:rPr lang="en-US" sz="10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obj.Drive(</a:t>
            </a:r>
            <a:r>
              <a:rPr lang="en-US" sz="1000">
                <a:solidFill>
                  <a:srgbClr val="FF0000"/>
                </a:solidFill>
                <a:latin typeface="Courier New"/>
                <a:ea typeface="Courier New"/>
                <a:cs typeface="Courier New"/>
                <a:sym typeface="Courier New"/>
              </a:rPr>
              <a:t>0</a:t>
            </a:r>
            <a:r>
              <a:rPr lang="en-US" sz="1000">
                <a:solidFill>
                  <a:schemeClr val="dk1"/>
                </a:solidFill>
                <a:latin typeface="Courier New"/>
                <a:ea typeface="Courier New"/>
                <a:cs typeface="Courier New"/>
                <a:sym typeface="Courier New"/>
              </a:rPr>
              <a:t>,</a:t>
            </a:r>
            <a:r>
              <a:rPr lang="en-US" sz="1000">
                <a:solidFill>
                  <a:srgbClr val="FF0000"/>
                </a:solidFill>
                <a:latin typeface="Courier New"/>
                <a:ea typeface="Courier New"/>
                <a:cs typeface="Courier New"/>
                <a:sym typeface="Courier New"/>
              </a:rPr>
              <a:t>0</a:t>
            </a:r>
            <a:r>
              <a:rPr lang="en-US" sz="1000">
                <a:solidFill>
                  <a:schemeClr val="dk1"/>
                </a:solidFill>
                <a:latin typeface="Courier New"/>
                <a:ea typeface="Courier New"/>
                <a:cs typeface="Courier New"/>
                <a:sym typeface="Courier New"/>
              </a:rPr>
              <a:t>)</a:t>
            </a:r>
            <a:endParaRPr/>
          </a:p>
        </p:txBody>
      </p:sp>
      <p:sp>
        <p:nvSpPr>
          <p:cNvPr id="217" name="Google Shape;217;p13"/>
          <p:cNvSpPr txBox="1"/>
          <p:nvPr/>
        </p:nvSpPr>
        <p:spPr>
          <a:xfrm>
            <a:off x="1028700" y="3332991"/>
            <a:ext cx="7086600" cy="800219"/>
          </a:xfrm>
          <a:prstGeom prst="rect">
            <a:avLst/>
          </a:prstGeom>
          <a:noFill/>
          <a:ln cap="rnd" cmpd="sng" w="15875">
            <a:solidFill>
              <a:srgbClr val="800000"/>
            </a:solidFill>
            <a:prstDash val="solid"/>
            <a:bevel/>
            <a:headEnd len="sm" w="sm" type="none"/>
            <a:tailEnd len="sm" w="sm" type="none"/>
          </a:ln>
        </p:spPr>
        <p:txBody>
          <a:bodyPr anchorCtr="0" anchor="t" bIns="91425" lIns="182875" spcFirstLastPara="1" rIns="91425" wrap="square" tIns="91425">
            <a:spAutoFit/>
          </a:bodyPr>
          <a:lstStyle/>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o=RobotRaconteur.Connect(</a:t>
            </a:r>
            <a:r>
              <a:rPr lang="en-US" sz="1000">
                <a:solidFill>
                  <a:srgbClr val="7F7F7F"/>
                </a:solidFill>
                <a:latin typeface="Courier New"/>
                <a:ea typeface="Courier New"/>
                <a:cs typeface="Courier New"/>
                <a:sym typeface="Courier New"/>
              </a:rPr>
              <a:t>'rr+tcp://localhost:52222/?service=Create'</a:t>
            </a:r>
            <a:r>
              <a:rPr lang="en-US" sz="10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o.Drive(int16(</a:t>
            </a:r>
            <a:r>
              <a:rPr lang="en-US" sz="1000">
                <a:solidFill>
                  <a:srgbClr val="FF0000"/>
                </a:solidFill>
                <a:latin typeface="Courier New"/>
                <a:ea typeface="Courier New"/>
                <a:cs typeface="Courier New"/>
                <a:sym typeface="Courier New"/>
              </a:rPr>
              <a:t>100</a:t>
            </a:r>
            <a:r>
              <a:rPr lang="en-US" sz="1000">
                <a:solidFill>
                  <a:schemeClr val="dk1"/>
                </a:solidFill>
                <a:latin typeface="Courier New"/>
                <a:ea typeface="Courier New"/>
                <a:cs typeface="Courier New"/>
                <a:sym typeface="Courier New"/>
              </a:rPr>
              <a:t>),int16(</a:t>
            </a:r>
            <a:r>
              <a:rPr lang="en-US" sz="1000">
                <a:solidFill>
                  <a:srgbClr val="FF0000"/>
                </a:solidFill>
                <a:latin typeface="Courier New"/>
                <a:ea typeface="Courier New"/>
                <a:cs typeface="Courier New"/>
                <a:sym typeface="Courier New"/>
              </a:rPr>
              <a:t>5000</a:t>
            </a:r>
            <a:r>
              <a:rPr lang="en-US" sz="10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pause(</a:t>
            </a:r>
            <a:r>
              <a:rPr lang="en-US" sz="1000">
                <a:solidFill>
                  <a:srgbClr val="FF0000"/>
                </a:solidFill>
                <a:latin typeface="Courier New"/>
                <a:ea typeface="Courier New"/>
                <a:cs typeface="Courier New"/>
                <a:sym typeface="Courier New"/>
              </a:rPr>
              <a:t>1</a:t>
            </a:r>
            <a:r>
              <a:rPr lang="en-US" sz="1000">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000">
                <a:solidFill>
                  <a:schemeClr val="dk1"/>
                </a:solidFill>
                <a:latin typeface="Courier New"/>
                <a:ea typeface="Courier New"/>
                <a:cs typeface="Courier New"/>
                <a:sym typeface="Courier New"/>
              </a:rPr>
              <a:t>o.Drive(int16(</a:t>
            </a:r>
            <a:r>
              <a:rPr lang="en-US" sz="1000">
                <a:solidFill>
                  <a:srgbClr val="FF0000"/>
                </a:solidFill>
                <a:latin typeface="Courier New"/>
                <a:ea typeface="Courier New"/>
                <a:cs typeface="Courier New"/>
                <a:sym typeface="Courier New"/>
              </a:rPr>
              <a:t>0</a:t>
            </a:r>
            <a:r>
              <a:rPr lang="en-US" sz="1000">
                <a:solidFill>
                  <a:schemeClr val="dk1"/>
                </a:solidFill>
                <a:latin typeface="Courier New"/>
                <a:ea typeface="Courier New"/>
                <a:cs typeface="Courier New"/>
                <a:sym typeface="Courier New"/>
              </a:rPr>
              <a:t>),int16(</a:t>
            </a:r>
            <a:r>
              <a:rPr lang="en-US" sz="1000">
                <a:solidFill>
                  <a:srgbClr val="FF0000"/>
                </a:solidFill>
                <a:latin typeface="Courier New"/>
                <a:ea typeface="Courier New"/>
                <a:cs typeface="Courier New"/>
                <a:sym typeface="Courier New"/>
              </a:rPr>
              <a:t>0</a:t>
            </a:r>
            <a:r>
              <a:rPr lang="en-US" sz="1000">
                <a:solidFill>
                  <a:schemeClr val="dk1"/>
                </a:solidFill>
                <a:latin typeface="Courier New"/>
                <a:ea typeface="Courier New"/>
                <a:cs typeface="Courier New"/>
                <a:sym typeface="Courier New"/>
              </a:rPr>
              <a:t>));</a:t>
            </a:r>
            <a:endParaRPr/>
          </a:p>
        </p:txBody>
      </p:sp>
      <p:sp>
        <p:nvSpPr>
          <p:cNvPr id="218" name="Google Shape;218;p13"/>
          <p:cNvSpPr txBox="1"/>
          <p:nvPr/>
        </p:nvSpPr>
        <p:spPr>
          <a:xfrm>
            <a:off x="6724650" y="2246290"/>
            <a:ext cx="10287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Arial"/>
                <a:ea typeface="Arial"/>
                <a:cs typeface="Arial"/>
                <a:sym typeface="Arial"/>
              </a:rPr>
              <a:t>Python</a:t>
            </a:r>
            <a:endParaRPr/>
          </a:p>
        </p:txBody>
      </p:sp>
      <p:sp>
        <p:nvSpPr>
          <p:cNvPr id="219" name="Google Shape;219;p13"/>
          <p:cNvSpPr txBox="1"/>
          <p:nvPr/>
        </p:nvSpPr>
        <p:spPr>
          <a:xfrm>
            <a:off x="6724650" y="3515335"/>
            <a:ext cx="1219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Arial"/>
                <a:ea typeface="Arial"/>
                <a:cs typeface="Arial"/>
                <a:sym typeface="Arial"/>
              </a:rPr>
              <a:t>MATLAB</a:t>
            </a:r>
            <a:endParaRPr/>
          </a:p>
        </p:txBody>
      </p:sp>
      <p:sp>
        <p:nvSpPr>
          <p:cNvPr id="220" name="Google Shape;220;p13"/>
          <p:cNvSpPr/>
          <p:nvPr/>
        </p:nvSpPr>
        <p:spPr>
          <a:xfrm>
            <a:off x="1028700" y="4311970"/>
            <a:ext cx="7086600" cy="1936430"/>
          </a:xfrm>
          <a:prstGeom prst="rect">
            <a:avLst/>
          </a:prstGeom>
          <a:noFill/>
          <a:ln cap="flat" cmpd="sng" w="15875">
            <a:solidFill>
              <a:srgbClr val="8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21" name="Google Shape;221;p13"/>
          <p:cNvSpPr txBox="1"/>
          <p:nvPr/>
        </p:nvSpPr>
        <p:spPr>
          <a:xfrm>
            <a:off x="6677025" y="5021711"/>
            <a:ext cx="13144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Arial"/>
                <a:ea typeface="Arial"/>
                <a:cs typeface="Arial"/>
                <a:sym typeface="Arial"/>
              </a:rPr>
              <a:t>LabVIEW</a:t>
            </a:r>
            <a:endParaRPr/>
          </a:p>
        </p:txBody>
      </p:sp>
      <p:pic>
        <p:nvPicPr>
          <p:cNvPr id="222" name="Google Shape;222;p13"/>
          <p:cNvPicPr preferRelativeResize="0"/>
          <p:nvPr/>
        </p:nvPicPr>
        <p:blipFill rotWithShape="1">
          <a:blip r:embed="rId3">
            <a:alphaModFix/>
          </a:blip>
          <a:srcRect b="11473" l="2185" r="8017" t="32976"/>
          <a:stretch/>
        </p:blipFill>
        <p:spPr>
          <a:xfrm>
            <a:off x="1171536" y="4419600"/>
            <a:ext cx="5505489" cy="175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Minimal Service Example</a:t>
            </a:r>
            <a:endParaRPr/>
          </a:p>
        </p:txBody>
      </p:sp>
      <p:sp>
        <p:nvSpPr>
          <p:cNvPr id="228" name="Google Shape;228;p1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29" name="Google Shape;229;p14"/>
          <p:cNvSpPr txBox="1"/>
          <p:nvPr/>
        </p:nvSpPr>
        <p:spPr>
          <a:xfrm>
            <a:off x="533400" y="1905000"/>
            <a:ext cx="4038600" cy="42165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import</a:t>
            </a:r>
            <a:r>
              <a:rPr lang="en-US" sz="1000">
                <a:solidFill>
                  <a:schemeClr val="dk1"/>
                </a:solidFill>
                <a:latin typeface="Arial"/>
                <a:ea typeface="Arial"/>
                <a:cs typeface="Arial"/>
                <a:sym typeface="Arial"/>
              </a:rPr>
              <a:t> RobotRaconteur </a:t>
            </a:r>
            <a:r>
              <a:rPr b="1" lang="en-US" sz="1000">
                <a:solidFill>
                  <a:schemeClr val="dk1"/>
                </a:solidFill>
                <a:latin typeface="Arial"/>
                <a:ea typeface="Arial"/>
                <a:cs typeface="Arial"/>
                <a:sym typeface="Arial"/>
              </a:rPr>
              <a:t>as</a:t>
            </a:r>
            <a:r>
              <a:rPr lang="en-US" sz="1000">
                <a:solidFill>
                  <a:schemeClr val="dk1"/>
                </a:solidFill>
                <a:latin typeface="Arial"/>
                <a:ea typeface="Arial"/>
                <a:cs typeface="Arial"/>
                <a:sym typeface="Arial"/>
              </a:rPr>
              <a:t> RR</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RRN</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RR</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RobotRaconteurNode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a:t>
            </a:r>
            <a:endParaRPr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import</a:t>
            </a:r>
            <a:r>
              <a:rPr lang="en-US" sz="1000">
                <a:solidFill>
                  <a:schemeClr val="dk1"/>
                </a:solidFill>
                <a:latin typeface="Arial"/>
                <a:ea typeface="Arial"/>
                <a:cs typeface="Arial"/>
                <a:sym typeface="Arial"/>
              </a:rPr>
              <a:t> threading</a:t>
            </a:r>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import</a:t>
            </a:r>
            <a:r>
              <a:rPr lang="en-US" sz="1000">
                <a:solidFill>
                  <a:schemeClr val="dk1"/>
                </a:solidFill>
                <a:latin typeface="Arial"/>
                <a:ea typeface="Arial"/>
                <a:cs typeface="Arial"/>
                <a:sym typeface="Arial"/>
              </a:rPr>
              <a:t> serial</a:t>
            </a:r>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import</a:t>
            </a:r>
            <a:r>
              <a:rPr lang="en-US" sz="1000">
                <a:solidFill>
                  <a:schemeClr val="dk1"/>
                </a:solidFill>
                <a:latin typeface="Arial"/>
                <a:ea typeface="Arial"/>
                <a:cs typeface="Arial"/>
                <a:sym typeface="Arial"/>
              </a:rPr>
              <a:t> struct</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minimal_create_interface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service experimental.minimal_create</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object create_obj</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function void Drive(int16 velocity, int16 radius)</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end object</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class</a:t>
            </a:r>
            <a:r>
              <a:rPr lang="en-US" sz="1000">
                <a:solidFill>
                  <a:schemeClr val="dk1"/>
                </a:solidFill>
                <a:latin typeface="Arial"/>
                <a:ea typeface="Arial"/>
                <a:cs typeface="Arial"/>
                <a:sym typeface="Arial"/>
              </a:rPr>
              <a:t> </a:t>
            </a:r>
            <a:r>
              <a:rPr b="1" lang="en-US" sz="1000">
                <a:solidFill>
                  <a:schemeClr val="dk1"/>
                </a:solidFill>
                <a:latin typeface="Arial"/>
                <a:ea typeface="Arial"/>
                <a:cs typeface="Arial"/>
                <a:sym typeface="Arial"/>
              </a:rPr>
              <a:t>create_impl(</a:t>
            </a:r>
            <a:r>
              <a:rPr lang="en-US" sz="1000">
                <a:solidFill>
                  <a:schemeClr val="dk1"/>
                </a:solidFill>
                <a:latin typeface="Arial"/>
                <a:ea typeface="Arial"/>
                <a:cs typeface="Arial"/>
                <a:sym typeface="Arial"/>
              </a:rPr>
              <a:t>object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a:t>
            </a:r>
            <a:r>
              <a:rPr b="1" lang="en-US" sz="1000">
                <a:solidFill>
                  <a:schemeClr val="dk1"/>
                </a:solidFill>
                <a:latin typeface="Arial"/>
                <a:ea typeface="Arial"/>
                <a:cs typeface="Arial"/>
                <a:sym typeface="Arial"/>
              </a:rPr>
              <a:t>def</a:t>
            </a:r>
            <a:r>
              <a:rPr lang="en-US" sz="1000">
                <a:solidFill>
                  <a:schemeClr val="dk1"/>
                </a:solidFill>
                <a:latin typeface="Arial"/>
                <a:ea typeface="Arial"/>
                <a:cs typeface="Arial"/>
                <a:sym typeface="Arial"/>
              </a:rPr>
              <a:t> __init__</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 port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_lock</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threading</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Lock</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_serial</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serial</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Serial</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port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port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baudrate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57600</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dat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struct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pack</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"&gt;4B"</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128</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132</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150</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 0</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_serial</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write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dat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a:t>
            </a:r>
            <a:r>
              <a:rPr b="1" lang="en-US" sz="1000">
                <a:solidFill>
                  <a:schemeClr val="dk1"/>
                </a:solidFill>
                <a:latin typeface="Arial"/>
                <a:ea typeface="Arial"/>
                <a:cs typeface="Arial"/>
                <a:sym typeface="Arial"/>
              </a:rPr>
              <a:t>def</a:t>
            </a:r>
            <a:r>
              <a:rPr lang="en-US" sz="1000">
                <a:solidFill>
                  <a:schemeClr val="dk1"/>
                </a:solidFill>
                <a:latin typeface="Arial"/>
                <a:ea typeface="Arial"/>
                <a:cs typeface="Arial"/>
                <a:sym typeface="Arial"/>
              </a:rPr>
              <a:t> Drive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 velocity</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 radius</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a:t>
            </a:r>
            <a:r>
              <a:rPr b="1" lang="en-US" sz="1000">
                <a:solidFill>
                  <a:schemeClr val="dk1"/>
                </a:solidFill>
                <a:latin typeface="Arial"/>
                <a:ea typeface="Arial"/>
                <a:cs typeface="Arial"/>
                <a:sym typeface="Arial"/>
              </a:rPr>
              <a:t>with</a:t>
            </a:r>
            <a:r>
              <a:rPr lang="en-US" sz="1000">
                <a:solidFill>
                  <a:schemeClr val="dk1"/>
                </a:solidFill>
                <a:latin typeface="Arial"/>
                <a:ea typeface="Arial"/>
                <a:cs typeface="Arial"/>
                <a:sym typeface="Arial"/>
              </a:rPr>
              <a:t> 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_lock</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dat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struct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pack</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"&gt;B2h"</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137</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velocity</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radius</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            self</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_serial</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write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dat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230" name="Google Shape;230;p14"/>
          <p:cNvSpPr txBox="1"/>
          <p:nvPr/>
        </p:nvSpPr>
        <p:spPr>
          <a:xfrm>
            <a:off x="4559300" y="1905000"/>
            <a:ext cx="4038600" cy="2693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#Create and register a transport</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RR</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TcpTransport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StartServer</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52222</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RRN</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RegisterTransport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#Register the service type</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RRN</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RegisterServiceType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minimal_create_interface</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create_inst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create_impl</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"/dev/ttyUSB0"</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#Register the service</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RRN</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RegisterService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"Create"</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"experimental.minimal_create.create_obj"</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create_inst</a:t>
            </a:r>
            <a:r>
              <a:rPr b="1" lang="en-US"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#Wait for program exit to quit</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raw_input</a:t>
            </a:r>
            <a:r>
              <a:rPr b="1" lang="en-US" sz="1000">
                <a:solidFill>
                  <a:schemeClr val="dk1"/>
                </a:solidFill>
                <a:latin typeface="Arial"/>
                <a:ea typeface="Arial"/>
                <a:cs typeface="Arial"/>
                <a:sym typeface="Arial"/>
              </a:rPr>
              <a:t>(</a:t>
            </a:r>
            <a:r>
              <a:rPr lang="en-US" sz="1000">
                <a:solidFill>
                  <a:schemeClr val="dk1"/>
                </a:solidFill>
                <a:latin typeface="Arial"/>
                <a:ea typeface="Arial"/>
                <a:cs typeface="Arial"/>
                <a:sym typeface="Arial"/>
              </a:rPr>
              <a:t>"Press enter to quit"</a:t>
            </a:r>
            <a:r>
              <a:rPr b="1" lang="en-US" sz="1000">
                <a:solidFill>
                  <a:schemeClr val="dk1"/>
                </a:solidFill>
                <a:latin typeface="Arial"/>
                <a:ea typeface="Arial"/>
                <a:cs typeface="Arial"/>
                <a:sym typeface="Arial"/>
              </a:rPr>
              <a:t>)</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Baxter on Wheels</a:t>
            </a:r>
            <a:endParaRPr/>
          </a:p>
        </p:txBody>
      </p:sp>
      <p:sp>
        <p:nvSpPr>
          <p:cNvPr id="236" name="Google Shape;236;p16"/>
          <p:cNvSpPr txBox="1"/>
          <p:nvPr>
            <p:ph idx="1" type="body"/>
          </p:nvPr>
        </p:nvSpPr>
        <p:spPr>
          <a:xfrm>
            <a:off x="685800" y="1600199"/>
            <a:ext cx="3810000" cy="2133601"/>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000"/>
              <a:buFont typeface="Calibri"/>
              <a:buChar char="•"/>
            </a:pPr>
            <a:r>
              <a:rPr lang="en-US" sz="2000"/>
              <a:t>Baxter robot with Wheelchair</a:t>
            </a:r>
            <a:endParaRPr/>
          </a:p>
          <a:p>
            <a:pPr indent="-257175" lvl="0" marL="257175" rtl="0" algn="l">
              <a:spcBef>
                <a:spcPts val="400"/>
              </a:spcBef>
              <a:spcAft>
                <a:spcPts val="0"/>
              </a:spcAft>
              <a:buClr>
                <a:schemeClr val="dk1"/>
              </a:buClr>
              <a:buSzPts val="2000"/>
              <a:buFont typeface="Calibri"/>
              <a:buChar char="•"/>
            </a:pPr>
            <a:r>
              <a:rPr lang="en-US" sz="2000"/>
              <a:t>Used with a JamBoxx controller for disabled support experiments</a:t>
            </a:r>
            <a:endParaRPr/>
          </a:p>
          <a:p>
            <a:pPr indent="0" lvl="0" marL="0" rtl="0" algn="l">
              <a:spcBef>
                <a:spcPts val="280"/>
              </a:spcBef>
              <a:spcAft>
                <a:spcPts val="0"/>
              </a:spcAft>
              <a:buClr>
                <a:schemeClr val="dk1"/>
              </a:buClr>
              <a:buSzPts val="1400"/>
              <a:buFont typeface="Calibri"/>
              <a:buNone/>
            </a:pPr>
            <a:r>
              <a:t/>
            </a:r>
            <a:endParaRPr sz="1400"/>
          </a:p>
          <a:p>
            <a:pPr indent="0" lvl="0" marL="0" rtl="0" algn="l">
              <a:spcBef>
                <a:spcPts val="280"/>
              </a:spcBef>
              <a:spcAft>
                <a:spcPts val="0"/>
              </a:spcAft>
              <a:buClr>
                <a:schemeClr val="dk1"/>
              </a:buClr>
              <a:buSzPts val="1400"/>
              <a:buFont typeface="Calibri"/>
              <a:buNone/>
            </a:pPr>
            <a:r>
              <a:rPr lang="en-US" sz="1400"/>
              <a:t>Center for Automation Technology and Systems, Rensselaer Polytechnic Institute, Troy NY</a:t>
            </a:r>
            <a:endParaRPr/>
          </a:p>
        </p:txBody>
      </p:sp>
      <p:sp>
        <p:nvSpPr>
          <p:cNvPr id="237" name="Google Shape;237;p16"/>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8" name="Google Shape;238;p16"/>
          <p:cNvPicPr preferRelativeResize="0"/>
          <p:nvPr/>
        </p:nvPicPr>
        <p:blipFill rotWithShape="1">
          <a:blip r:embed="rId3">
            <a:alphaModFix/>
          </a:blip>
          <a:srcRect b="0" l="0" r="0" t="0"/>
          <a:stretch/>
        </p:blipFill>
        <p:spPr>
          <a:xfrm>
            <a:off x="473075" y="3997325"/>
            <a:ext cx="3124199" cy="2319443"/>
          </a:xfrm>
          <a:prstGeom prst="rect">
            <a:avLst/>
          </a:prstGeom>
          <a:noFill/>
          <a:ln>
            <a:noFill/>
          </a:ln>
        </p:spPr>
      </p:pic>
      <p:pic>
        <p:nvPicPr>
          <p:cNvPr id="239" name="Google Shape;239;p16"/>
          <p:cNvPicPr preferRelativeResize="0"/>
          <p:nvPr/>
        </p:nvPicPr>
        <p:blipFill>
          <a:blip r:embed="rId4">
            <a:alphaModFix/>
          </a:blip>
          <a:stretch>
            <a:fillRect/>
          </a:stretch>
        </p:blipFill>
        <p:spPr>
          <a:xfrm>
            <a:off x="4379925" y="2277100"/>
            <a:ext cx="4652951" cy="322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Smart Conference Room</a:t>
            </a:r>
            <a:endParaRPr/>
          </a:p>
        </p:txBody>
      </p:sp>
      <p:sp>
        <p:nvSpPr>
          <p:cNvPr id="245" name="Google Shape;245;p17"/>
          <p:cNvSpPr txBox="1"/>
          <p:nvPr>
            <p:ph idx="1" type="body"/>
          </p:nvPr>
        </p:nvSpPr>
        <p:spPr>
          <a:xfrm>
            <a:off x="685800" y="1752599"/>
            <a:ext cx="3810000" cy="4343401"/>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100"/>
              <a:buFont typeface="Calibri"/>
              <a:buChar char="•"/>
            </a:pPr>
            <a:r>
              <a:rPr lang="en-US"/>
              <a:t>Designed to test next-generation lighting control algorithms</a:t>
            </a:r>
            <a:endParaRPr/>
          </a:p>
          <a:p>
            <a:pPr indent="-257175" lvl="0" marL="257175" rtl="0" algn="l">
              <a:spcBef>
                <a:spcPts val="420"/>
              </a:spcBef>
              <a:spcAft>
                <a:spcPts val="0"/>
              </a:spcAft>
              <a:buClr>
                <a:schemeClr val="dk1"/>
              </a:buClr>
              <a:buSzPts val="2100"/>
              <a:buFont typeface="Calibri"/>
              <a:buChar char="•"/>
            </a:pPr>
            <a:r>
              <a:rPr lang="en-US"/>
              <a:t>Color-tunable lights</a:t>
            </a:r>
            <a:endParaRPr/>
          </a:p>
          <a:p>
            <a:pPr indent="-257175" lvl="0" marL="257175" rtl="0" algn="l">
              <a:spcBef>
                <a:spcPts val="420"/>
              </a:spcBef>
              <a:spcAft>
                <a:spcPts val="0"/>
              </a:spcAft>
              <a:buClr>
                <a:schemeClr val="dk1"/>
              </a:buClr>
              <a:buSzPts val="2100"/>
              <a:buFont typeface="Calibri"/>
              <a:buChar char="•"/>
            </a:pPr>
            <a:r>
              <a:rPr lang="en-US"/>
              <a:t>Light color sensors</a:t>
            </a:r>
            <a:endParaRPr/>
          </a:p>
          <a:p>
            <a:pPr indent="-257175" lvl="0" marL="257175" rtl="0" algn="l">
              <a:spcBef>
                <a:spcPts val="420"/>
              </a:spcBef>
              <a:spcAft>
                <a:spcPts val="0"/>
              </a:spcAft>
              <a:buClr>
                <a:schemeClr val="dk1"/>
              </a:buClr>
              <a:buSzPts val="2100"/>
              <a:buFont typeface="Calibri"/>
              <a:buChar char="•"/>
            </a:pPr>
            <a:r>
              <a:rPr lang="en-US"/>
              <a:t>Depth cameras</a:t>
            </a:r>
            <a:endParaRPr/>
          </a:p>
          <a:p>
            <a:pPr indent="-257175" lvl="0" marL="257175" rtl="0" algn="l">
              <a:spcBef>
                <a:spcPts val="420"/>
              </a:spcBef>
              <a:spcAft>
                <a:spcPts val="0"/>
              </a:spcAft>
              <a:buClr>
                <a:schemeClr val="dk1"/>
              </a:buClr>
              <a:buSzPts val="2100"/>
              <a:buFont typeface="Calibri"/>
              <a:buChar char="•"/>
            </a:pPr>
            <a:r>
              <a:rPr lang="en-US"/>
              <a:t>Climate control</a:t>
            </a:r>
            <a:endParaRPr/>
          </a:p>
          <a:p>
            <a:pPr indent="-257175" lvl="0" marL="257175" rtl="0" algn="l">
              <a:spcBef>
                <a:spcPts val="420"/>
              </a:spcBef>
              <a:spcAft>
                <a:spcPts val="0"/>
              </a:spcAft>
              <a:buClr>
                <a:schemeClr val="dk1"/>
              </a:buClr>
              <a:buSzPts val="2100"/>
              <a:buFont typeface="Calibri"/>
              <a:buChar char="•"/>
            </a:pPr>
            <a:r>
              <a:rPr lang="en-US"/>
              <a:t>Uses Robot Raconteur for communication between components</a:t>
            </a:r>
            <a:endParaRPr/>
          </a:p>
          <a:p>
            <a:pPr indent="0" lvl="0" marL="0" rtl="0" algn="l">
              <a:spcBef>
                <a:spcPts val="420"/>
              </a:spcBef>
              <a:spcAft>
                <a:spcPts val="0"/>
              </a:spcAft>
              <a:buClr>
                <a:schemeClr val="dk1"/>
              </a:buClr>
              <a:buSzPts val="2100"/>
              <a:buFont typeface="Calibri"/>
              <a:buNone/>
            </a:pPr>
            <a:r>
              <a:t/>
            </a:r>
            <a:endParaRPr/>
          </a:p>
          <a:p>
            <a:pPr indent="0" lvl="0" marL="0" rtl="0" algn="l">
              <a:spcBef>
                <a:spcPts val="280"/>
              </a:spcBef>
              <a:spcAft>
                <a:spcPts val="0"/>
              </a:spcAft>
              <a:buClr>
                <a:schemeClr val="dk1"/>
              </a:buClr>
              <a:buSzPts val="1400"/>
              <a:buFont typeface="Calibri"/>
              <a:buNone/>
            </a:pPr>
            <a:r>
              <a:rPr lang="en-US" sz="1400"/>
              <a:t>Smart Lighting Engineering Research Center, Rensselaer Polytechnic Institute, Troy, NY</a:t>
            </a:r>
            <a:endParaRPr/>
          </a:p>
        </p:txBody>
      </p:sp>
      <p:sp>
        <p:nvSpPr>
          <p:cNvPr id="246" name="Google Shape;246;p17"/>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247" name="Google Shape;247;p17"/>
          <p:cNvPicPr preferRelativeResize="0"/>
          <p:nvPr/>
        </p:nvPicPr>
        <p:blipFill rotWithShape="1">
          <a:blip r:embed="rId3">
            <a:alphaModFix/>
          </a:blip>
          <a:srcRect b="0" l="0" r="0" t="0"/>
          <a:stretch/>
        </p:blipFill>
        <p:spPr>
          <a:xfrm>
            <a:off x="5334001" y="1866101"/>
            <a:ext cx="2971800" cy="1981997"/>
          </a:xfrm>
          <a:prstGeom prst="rect">
            <a:avLst/>
          </a:prstGeom>
          <a:noFill/>
          <a:ln>
            <a:noFill/>
          </a:ln>
        </p:spPr>
      </p:pic>
      <p:pic>
        <p:nvPicPr>
          <p:cNvPr id="248" name="Google Shape;248;p17"/>
          <p:cNvPicPr preferRelativeResize="0"/>
          <p:nvPr/>
        </p:nvPicPr>
        <p:blipFill rotWithShape="1">
          <a:blip r:embed="rId4">
            <a:alphaModFix/>
          </a:blip>
          <a:srcRect b="0" l="0" r="0" t="0"/>
          <a:stretch/>
        </p:blipFill>
        <p:spPr>
          <a:xfrm>
            <a:off x="5446360" y="4114800"/>
            <a:ext cx="2846858" cy="182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88c79299eb_0_19"/>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Human Guided Dual-Arm Manipulation</a:t>
            </a:r>
            <a:endParaRPr/>
          </a:p>
        </p:txBody>
      </p:sp>
      <p:sp>
        <p:nvSpPr>
          <p:cNvPr id="255" name="Google Shape;255;g88c79299eb_0_19"/>
          <p:cNvSpPr txBox="1"/>
          <p:nvPr>
            <p:ph idx="12" type="sldNum"/>
          </p:nvPr>
        </p:nvSpPr>
        <p:spPr>
          <a:xfrm>
            <a:off x="7239000" y="64008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6" name="Google Shape;256;g88c79299eb_0_19"/>
          <p:cNvPicPr preferRelativeResize="0"/>
          <p:nvPr/>
        </p:nvPicPr>
        <p:blipFill>
          <a:blip r:embed="rId3">
            <a:alphaModFix/>
          </a:blip>
          <a:stretch>
            <a:fillRect/>
          </a:stretch>
        </p:blipFill>
        <p:spPr>
          <a:xfrm>
            <a:off x="0" y="2393950"/>
            <a:ext cx="4527124" cy="3352800"/>
          </a:xfrm>
          <a:prstGeom prst="rect">
            <a:avLst/>
          </a:prstGeom>
          <a:noFill/>
          <a:ln>
            <a:noFill/>
          </a:ln>
        </p:spPr>
      </p:pic>
      <p:pic>
        <p:nvPicPr>
          <p:cNvPr id="257" name="Google Shape;257;g88c79299eb_0_19"/>
          <p:cNvPicPr preferRelativeResize="0"/>
          <p:nvPr/>
        </p:nvPicPr>
        <p:blipFill>
          <a:blip r:embed="rId4">
            <a:alphaModFix/>
          </a:blip>
          <a:stretch>
            <a:fillRect/>
          </a:stretch>
        </p:blipFill>
        <p:spPr>
          <a:xfrm>
            <a:off x="4648200" y="2442350"/>
            <a:ext cx="4253099" cy="335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88c79299eb_0_0"/>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Multi-Robotic Testbed</a:t>
            </a:r>
            <a:endParaRPr/>
          </a:p>
        </p:txBody>
      </p:sp>
      <p:sp>
        <p:nvSpPr>
          <p:cNvPr id="264" name="Google Shape;264;g88c79299eb_0_0"/>
          <p:cNvSpPr txBox="1"/>
          <p:nvPr>
            <p:ph idx="1" type="body"/>
          </p:nvPr>
        </p:nvSpPr>
        <p:spPr>
          <a:xfrm>
            <a:off x="685800" y="1752599"/>
            <a:ext cx="3810000" cy="43434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t/>
            </a:r>
            <a:endParaRPr/>
          </a:p>
        </p:txBody>
      </p:sp>
      <p:sp>
        <p:nvSpPr>
          <p:cNvPr id="265" name="Google Shape;265;g88c79299eb_0_0"/>
          <p:cNvSpPr txBox="1"/>
          <p:nvPr>
            <p:ph idx="2" type="body"/>
          </p:nvPr>
        </p:nvSpPr>
        <p:spPr>
          <a:xfrm>
            <a:off x="4648200" y="1752599"/>
            <a:ext cx="3810000" cy="43434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t/>
            </a:r>
            <a:endParaRPr/>
          </a:p>
        </p:txBody>
      </p:sp>
      <p:sp>
        <p:nvSpPr>
          <p:cNvPr id="266" name="Google Shape;266;g88c79299eb_0_0"/>
          <p:cNvSpPr txBox="1"/>
          <p:nvPr>
            <p:ph idx="12" type="sldNum"/>
          </p:nvPr>
        </p:nvSpPr>
        <p:spPr>
          <a:xfrm>
            <a:off x="7239000" y="64008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7" name="Google Shape;267;g88c79299eb_0_0"/>
          <p:cNvPicPr preferRelativeResize="0"/>
          <p:nvPr/>
        </p:nvPicPr>
        <p:blipFill>
          <a:blip r:embed="rId3">
            <a:alphaModFix/>
          </a:blip>
          <a:stretch>
            <a:fillRect/>
          </a:stretch>
        </p:blipFill>
        <p:spPr>
          <a:xfrm>
            <a:off x="0" y="1752600"/>
            <a:ext cx="4575075" cy="2575000"/>
          </a:xfrm>
          <a:prstGeom prst="rect">
            <a:avLst/>
          </a:prstGeom>
          <a:noFill/>
          <a:ln>
            <a:noFill/>
          </a:ln>
        </p:spPr>
      </p:pic>
      <p:pic>
        <p:nvPicPr>
          <p:cNvPr id="268" name="Google Shape;268;g88c79299eb_0_0"/>
          <p:cNvPicPr preferRelativeResize="0"/>
          <p:nvPr/>
        </p:nvPicPr>
        <p:blipFill>
          <a:blip r:embed="rId4">
            <a:alphaModFix/>
          </a:blip>
          <a:stretch>
            <a:fillRect/>
          </a:stretch>
        </p:blipFill>
        <p:spPr>
          <a:xfrm>
            <a:off x="4648188" y="2743200"/>
            <a:ext cx="4391025" cy="36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Robot Raconteur Libraries</a:t>
            </a:r>
            <a:endParaRPr/>
          </a:p>
        </p:txBody>
      </p:sp>
      <p:sp>
        <p:nvSpPr>
          <p:cNvPr id="274" name="Google Shape;274;p19"/>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400"/>
              <a:buFont typeface="Calibri"/>
              <a:buChar char="•"/>
            </a:pPr>
            <a:r>
              <a:rPr lang="en-US" sz="2400"/>
              <a:t>Robot Raconteur libraries come in 3 flavors:</a:t>
            </a:r>
            <a:endParaRPr/>
          </a:p>
          <a:p>
            <a:pPr indent="-214312" lvl="1" marL="557213" rtl="0" algn="l">
              <a:spcBef>
                <a:spcPts val="400"/>
              </a:spcBef>
              <a:spcAft>
                <a:spcPts val="0"/>
              </a:spcAft>
              <a:buClr>
                <a:schemeClr val="dk1"/>
              </a:buClr>
              <a:buSzPts val="2000"/>
              <a:buFont typeface="Calibri"/>
              <a:buChar char="–"/>
            </a:pPr>
            <a:r>
              <a:rPr lang="en-US" sz="2000"/>
              <a:t>RobotRaconteur Core – standard library written in C++ using Boost ASIO, wrapped with multiple languages using SWIG</a:t>
            </a:r>
            <a:endParaRPr/>
          </a:p>
          <a:p>
            <a:pPr indent="-214312" lvl="1" marL="557213" rtl="0" algn="l">
              <a:spcBef>
                <a:spcPts val="400"/>
              </a:spcBef>
              <a:spcAft>
                <a:spcPts val="0"/>
              </a:spcAft>
              <a:buClr>
                <a:schemeClr val="dk1"/>
              </a:buClr>
              <a:buSzPts val="2000"/>
              <a:buFont typeface="Calibri"/>
              <a:buChar char="–"/>
            </a:pPr>
            <a:r>
              <a:rPr lang="en-US" sz="2000"/>
              <a:t>RobotRaconteurWeb – Pure C# implementation intended for use with Web Browsers, ASP.NET servers and on Xamarin mobile framework</a:t>
            </a:r>
            <a:endParaRPr/>
          </a:p>
          <a:p>
            <a:pPr indent="-171450" lvl="2" marL="857250" rtl="0" algn="l">
              <a:spcBef>
                <a:spcPts val="320"/>
              </a:spcBef>
              <a:spcAft>
                <a:spcPts val="0"/>
              </a:spcAft>
              <a:buClr>
                <a:schemeClr val="dk1"/>
              </a:buClr>
              <a:buSzPts val="1600"/>
              <a:buFont typeface="Calibri"/>
              <a:buChar char="•"/>
            </a:pPr>
            <a:r>
              <a:rPr lang="en-US" sz="1600"/>
              <a:t>JavaScript available using Bridge.NET C# to JavaScript compiler</a:t>
            </a:r>
            <a:endParaRPr/>
          </a:p>
          <a:p>
            <a:pPr indent="-214312" lvl="1" marL="557213" rtl="0" algn="l">
              <a:spcBef>
                <a:spcPts val="400"/>
              </a:spcBef>
              <a:spcAft>
                <a:spcPts val="0"/>
              </a:spcAft>
              <a:buClr>
                <a:schemeClr val="dk1"/>
              </a:buClr>
              <a:buSzPts val="2000"/>
              <a:buFont typeface="Calibri"/>
              <a:buChar char="–"/>
            </a:pPr>
            <a:r>
              <a:rPr lang="en-US" sz="2000"/>
              <a:t>RobotRaconteurLite – ANSI C99 minimalist implementation intended for real-time and embedded systems</a:t>
            </a:r>
            <a:endParaRPr/>
          </a:p>
          <a:p>
            <a:pPr indent="-171450" lvl="2" marL="857250" rtl="0" algn="l">
              <a:spcBef>
                <a:spcPts val="320"/>
              </a:spcBef>
              <a:spcAft>
                <a:spcPts val="0"/>
              </a:spcAft>
              <a:buClr>
                <a:schemeClr val="dk1"/>
              </a:buClr>
              <a:buSzPts val="1600"/>
              <a:buFont typeface="Calibri"/>
              <a:buChar char="•"/>
            </a:pPr>
            <a:r>
              <a:rPr lang="en-US" sz="1600"/>
              <a:t>Still under early development, will be pushed to github in a week or two</a:t>
            </a:r>
            <a:endParaRPr/>
          </a:p>
        </p:txBody>
      </p:sp>
      <p:sp>
        <p:nvSpPr>
          <p:cNvPr id="275" name="Google Shape;275;p19"/>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88f1393d0d_0_26"/>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RR Service Browser</a:t>
            </a:r>
            <a:endParaRPr/>
          </a:p>
        </p:txBody>
      </p:sp>
      <p:sp>
        <p:nvSpPr>
          <p:cNvPr id="282" name="Google Shape;282;g88f1393d0d_0_26"/>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88f1393d0d_0_26"/>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Motivation</a:t>
            </a:r>
            <a:endParaRPr/>
          </a:p>
        </p:txBody>
      </p:sp>
      <p:sp>
        <p:nvSpPr>
          <p:cNvPr id="96" name="Google Shape;96;p4"/>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7" name="Google Shape;97;p4"/>
          <p:cNvPicPr preferRelativeResize="0"/>
          <p:nvPr/>
        </p:nvPicPr>
        <p:blipFill rotWithShape="1">
          <a:blip r:embed="rId3">
            <a:alphaModFix/>
          </a:blip>
          <a:srcRect b="34804" l="17670" r="57581" t="37486"/>
          <a:stretch/>
        </p:blipFill>
        <p:spPr>
          <a:xfrm>
            <a:off x="6477000" y="2819400"/>
            <a:ext cx="1008894" cy="800921"/>
          </a:xfrm>
          <a:prstGeom prst="rect">
            <a:avLst/>
          </a:prstGeom>
          <a:noFill/>
          <a:ln>
            <a:noFill/>
          </a:ln>
        </p:spPr>
      </p:pic>
      <p:pic>
        <p:nvPicPr>
          <p:cNvPr descr="http://lh4.googleusercontent.com/public/OV-cqg1hSpzdlbxPDtympJGDKjfgxEiuBxr1kfEn8b7TgusE80mIvZQWqQEXosVIndwMnWq5nWb24ZQYWFK23G8VnZftDuZWkysqUxF_NqBDzhLd_Lv2LHsPxU6ke7nLlGHoHd2_rMhQeugwxJlI5nxw8MaLLDehyk7aDf-z_w4zopy-ZdO8" id="98" name="Google Shape;98;p4"/>
          <p:cNvPicPr preferRelativeResize="0"/>
          <p:nvPr/>
        </p:nvPicPr>
        <p:blipFill rotWithShape="1">
          <a:blip r:embed="rId4">
            <a:alphaModFix/>
          </a:blip>
          <a:srcRect b="25000" l="0" r="0" t="25000"/>
          <a:stretch/>
        </p:blipFill>
        <p:spPr>
          <a:xfrm>
            <a:off x="7696200" y="1447800"/>
            <a:ext cx="1371600" cy="685800"/>
          </a:xfrm>
          <a:prstGeom prst="rect">
            <a:avLst/>
          </a:prstGeom>
          <a:noFill/>
          <a:ln>
            <a:noFill/>
          </a:ln>
        </p:spPr>
      </p:pic>
      <p:pic>
        <p:nvPicPr>
          <p:cNvPr descr="http://t2.gstatic.com/images?q=tbn:ANd9GcSozda7SfoBdV8w9xz5_X54B6RTvCq_uHIRC1av8AiLphB8eBn-" id="99" name="Google Shape;99;p4"/>
          <p:cNvPicPr preferRelativeResize="0"/>
          <p:nvPr/>
        </p:nvPicPr>
        <p:blipFill rotWithShape="1">
          <a:blip r:embed="rId5">
            <a:alphaModFix/>
          </a:blip>
          <a:srcRect b="0" l="0" r="0" t="0"/>
          <a:stretch/>
        </p:blipFill>
        <p:spPr>
          <a:xfrm>
            <a:off x="6248400" y="1066800"/>
            <a:ext cx="1305882" cy="1609726"/>
          </a:xfrm>
          <a:prstGeom prst="rect">
            <a:avLst/>
          </a:prstGeom>
          <a:noFill/>
          <a:ln>
            <a:noFill/>
          </a:ln>
        </p:spPr>
      </p:pic>
      <p:sp>
        <p:nvSpPr>
          <p:cNvPr id="100" name="Google Shape;100;p4"/>
          <p:cNvSpPr txBox="1"/>
          <p:nvPr/>
        </p:nvSpPr>
        <p:spPr>
          <a:xfrm>
            <a:off x="381000" y="5105400"/>
            <a:ext cx="7848600" cy="1524000"/>
          </a:xfrm>
          <a:prstGeom prst="rect">
            <a:avLst/>
          </a:prstGeom>
          <a:noFill/>
          <a:ln>
            <a:noFill/>
          </a:ln>
        </p:spPr>
        <p:txBody>
          <a:bodyPr anchorCtr="0" anchor="t" bIns="45700" lIns="91425" spcFirstLastPara="1" rIns="91425" wrap="square" tIns="45700">
            <a:noAutofit/>
          </a:bodyPr>
          <a:lstStyle/>
          <a:p>
            <a:pPr indent="-257175" lvl="0" marL="257175" marR="0" rtl="0" algn="ctr">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How to get them to talk each other and program and control them?</a:t>
            </a:r>
            <a:endParaRPr b="0" i="0" sz="2100" u="none" cap="none" strike="noStrike">
              <a:solidFill>
                <a:schemeClr val="dk1"/>
              </a:solidFill>
              <a:latin typeface="Calibri"/>
              <a:ea typeface="Calibri"/>
              <a:cs typeface="Calibri"/>
              <a:sym typeface="Calibri"/>
            </a:endParaRPr>
          </a:p>
          <a:p>
            <a:pPr indent="-257175" lvl="0" marL="257175" marR="0" rtl="0" algn="l">
              <a:spcBef>
                <a:spcPts val="42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101" name="Google Shape;101;p4"/>
          <p:cNvPicPr preferRelativeResize="0"/>
          <p:nvPr/>
        </p:nvPicPr>
        <p:blipFill rotWithShape="1">
          <a:blip r:embed="rId6">
            <a:alphaModFix/>
          </a:blip>
          <a:srcRect b="0" l="0" r="0" t="0"/>
          <a:stretch/>
        </p:blipFill>
        <p:spPr>
          <a:xfrm>
            <a:off x="7848600" y="2514600"/>
            <a:ext cx="889625" cy="594709"/>
          </a:xfrm>
          <a:prstGeom prst="rect">
            <a:avLst/>
          </a:prstGeom>
          <a:noFill/>
          <a:ln>
            <a:noFill/>
          </a:ln>
        </p:spPr>
      </p:pic>
      <p:pic>
        <p:nvPicPr>
          <p:cNvPr id="102" name="Google Shape;102;p4"/>
          <p:cNvPicPr preferRelativeResize="0"/>
          <p:nvPr/>
        </p:nvPicPr>
        <p:blipFill rotWithShape="1">
          <a:blip r:embed="rId7">
            <a:alphaModFix/>
          </a:blip>
          <a:srcRect b="18715" l="10695" r="50633" t="33017"/>
          <a:stretch/>
        </p:blipFill>
        <p:spPr>
          <a:xfrm>
            <a:off x="7848600" y="3200400"/>
            <a:ext cx="1023872" cy="906379"/>
          </a:xfrm>
          <a:prstGeom prst="rect">
            <a:avLst/>
          </a:prstGeom>
          <a:noFill/>
          <a:ln>
            <a:noFill/>
          </a:ln>
        </p:spPr>
      </p:pic>
      <p:sp>
        <p:nvSpPr>
          <p:cNvPr id="103" name="Google Shape;103;p4"/>
          <p:cNvSpPr/>
          <p:nvPr/>
        </p:nvSpPr>
        <p:spPr>
          <a:xfrm>
            <a:off x="228600" y="3733800"/>
            <a:ext cx="5791200" cy="1384995"/>
          </a:xfrm>
          <a:prstGeom prst="rect">
            <a:avLst/>
          </a:prstGeom>
          <a:noFill/>
          <a:ln>
            <a:noFill/>
          </a:ln>
        </p:spPr>
        <p:txBody>
          <a:bodyPr anchorCtr="0" anchor="t" bIns="45700" lIns="91425" spcFirstLastPara="1" rIns="91425" wrap="square" tIns="45700">
            <a:spAutoFit/>
          </a:bodyPr>
          <a:lstStyle/>
          <a:p>
            <a:pPr indent="0" lvl="0" marL="1546225"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or multiple robots with individual controllers and force/torque sensors …</a:t>
            </a:r>
            <a:endParaRPr/>
          </a:p>
        </p:txBody>
      </p:sp>
      <p:pic>
        <p:nvPicPr>
          <p:cNvPr descr="http://t3.gstatic.com/images?q=tbn:ANd9GcQA_u0oIeNWHCA_1_GGPiOL7EHDdUe9dbWfTKCnPp-CdHQU3zbJFg" id="104" name="Google Shape;104;p4"/>
          <p:cNvPicPr preferRelativeResize="0"/>
          <p:nvPr/>
        </p:nvPicPr>
        <p:blipFill rotWithShape="1">
          <a:blip r:embed="rId8">
            <a:alphaModFix/>
          </a:blip>
          <a:srcRect b="9278" l="0" r="28958" t="8247"/>
          <a:stretch/>
        </p:blipFill>
        <p:spPr>
          <a:xfrm>
            <a:off x="6096000" y="3733800"/>
            <a:ext cx="1402080" cy="1219200"/>
          </a:xfrm>
          <a:prstGeom prst="rect">
            <a:avLst/>
          </a:prstGeom>
          <a:noFill/>
          <a:ln>
            <a:noFill/>
          </a:ln>
        </p:spPr>
      </p:pic>
      <p:pic>
        <p:nvPicPr>
          <p:cNvPr descr="http://www.globalspec.com/pix/VerticalNewsletter/ss/ATI_v4i7ss.jpg" id="105" name="Google Shape;105;p4"/>
          <p:cNvPicPr preferRelativeResize="0"/>
          <p:nvPr/>
        </p:nvPicPr>
        <p:blipFill rotWithShape="1">
          <a:blip r:embed="rId9">
            <a:alphaModFix/>
          </a:blip>
          <a:srcRect b="0" l="0" r="0" t="0"/>
          <a:stretch/>
        </p:blipFill>
        <p:spPr>
          <a:xfrm>
            <a:off x="7620000" y="4343400"/>
            <a:ext cx="800100" cy="800100"/>
          </a:xfrm>
          <a:prstGeom prst="rect">
            <a:avLst/>
          </a:prstGeom>
          <a:noFill/>
          <a:ln>
            <a:noFill/>
          </a:ln>
        </p:spPr>
      </p:pic>
      <p:sp>
        <p:nvSpPr>
          <p:cNvPr id="106" name="Google Shape;106;p4"/>
          <p:cNvSpPr/>
          <p:nvPr/>
        </p:nvSpPr>
        <p:spPr>
          <a:xfrm>
            <a:off x="304800" y="1676400"/>
            <a:ext cx="5791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 new robot and Kinect in the lab;</a:t>
            </a:r>
            <a:endParaRPr/>
          </a:p>
        </p:txBody>
      </p:sp>
      <p:sp>
        <p:nvSpPr>
          <p:cNvPr id="107" name="Google Shape;107;p4"/>
          <p:cNvSpPr/>
          <p:nvPr/>
        </p:nvSpPr>
        <p:spPr>
          <a:xfrm>
            <a:off x="228600" y="2286000"/>
            <a:ext cx="5791200" cy="1384995"/>
          </a:xfrm>
          <a:prstGeom prst="rect">
            <a:avLst/>
          </a:prstGeom>
          <a:noFill/>
          <a:ln>
            <a:noFill/>
          </a:ln>
        </p:spPr>
        <p:txBody>
          <a:bodyPr anchorCtr="0" anchor="t" bIns="45700" lIns="91425" spcFirstLastPara="1" rIns="91425" wrap="square" tIns="45700">
            <a:spAutoFit/>
          </a:bodyPr>
          <a:lstStyle/>
          <a:p>
            <a:pPr indent="0" lvl="0" marL="739775" marR="0" rtl="0" algn="l">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or multiple spectrally controllable lights, multiple spectral sensors, and multiple cameras;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2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2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2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2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2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2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2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2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2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2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88c79299eb_0_29"/>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Exercise 1: Running Python Example</a:t>
            </a:r>
            <a:endParaRPr/>
          </a:p>
        </p:txBody>
      </p:sp>
      <p:sp>
        <p:nvSpPr>
          <p:cNvPr id="290" name="Google Shape;290;g88c79299eb_0_29"/>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Start by downloading Robot Raconteur for python 3 if you haven’t already as instructed here:</a:t>
            </a:r>
            <a:endParaRPr/>
          </a:p>
          <a:p>
            <a:pPr indent="-381000" lvl="1" marL="914400" rtl="0" algn="l">
              <a:spcBef>
                <a:spcPts val="0"/>
              </a:spcBef>
              <a:spcAft>
                <a:spcPts val="0"/>
              </a:spcAft>
              <a:buSzPts val="2400"/>
              <a:buChar char="–"/>
            </a:pPr>
            <a:r>
              <a:rPr lang="en-US" sz="1700" u="sng">
                <a:solidFill>
                  <a:schemeClr val="hlink"/>
                </a:solidFill>
                <a:latin typeface="Arial"/>
                <a:ea typeface="Arial"/>
                <a:cs typeface="Arial"/>
                <a:sym typeface="Arial"/>
                <a:hlinkClick r:id="rId3"/>
              </a:rPr>
              <a:t>https://github.com/robotraconteur/RobotRaconteur_Python_Examples</a:t>
            </a:r>
            <a:endParaRPr sz="2000"/>
          </a:p>
          <a:p>
            <a:pPr indent="-355600" lvl="0" marL="457200" rtl="0" algn="l">
              <a:spcBef>
                <a:spcPts val="0"/>
              </a:spcBef>
              <a:spcAft>
                <a:spcPts val="0"/>
              </a:spcAft>
              <a:buSzPts val="2000"/>
              <a:buChar char="•"/>
            </a:pPr>
            <a:r>
              <a:rPr lang="en-US" sz="2000"/>
              <a:t>Install also the Robot Raconteur Service Browser using the instructions shown here:</a:t>
            </a:r>
            <a:endParaRPr sz="2000"/>
          </a:p>
          <a:p>
            <a:pPr indent="-393700" lvl="1" marL="914400" rtl="0" algn="l">
              <a:spcBef>
                <a:spcPts val="0"/>
              </a:spcBef>
              <a:spcAft>
                <a:spcPts val="0"/>
              </a:spcAft>
              <a:buSzPts val="2600"/>
              <a:buChar char="–"/>
            </a:pPr>
            <a:r>
              <a:rPr lang="en-US" sz="1700" u="sng">
                <a:solidFill>
                  <a:schemeClr val="hlink"/>
                </a:solidFill>
                <a:latin typeface="Arial"/>
                <a:ea typeface="Arial"/>
                <a:cs typeface="Arial"/>
                <a:sym typeface="Arial"/>
                <a:hlinkClick r:id="rId4"/>
              </a:rPr>
              <a:t>https://github.com/robotraconteur/RobotRaconteur_ServiceBrowser</a:t>
            </a:r>
            <a:endParaRPr sz="2600"/>
          </a:p>
          <a:p>
            <a:pPr indent="-355600" lvl="0" marL="457200" rtl="0" algn="l">
              <a:spcBef>
                <a:spcPts val="0"/>
              </a:spcBef>
              <a:spcAft>
                <a:spcPts val="0"/>
              </a:spcAft>
              <a:buSzPts val="2000"/>
              <a:buChar char="•"/>
            </a:pPr>
            <a:r>
              <a:rPr lang="en-US" sz="2000"/>
              <a:t>In this exercise you will edit the file SimpleWebcamService.py to only use one webcam, this will allow the service to use an integrated or USB webcam connected to your computer to capture images.</a:t>
            </a:r>
            <a:endParaRPr sz="2000"/>
          </a:p>
          <a:p>
            <a:pPr indent="-355600" lvl="0" marL="457200" rtl="0" algn="l">
              <a:spcBef>
                <a:spcPts val="0"/>
              </a:spcBef>
              <a:spcAft>
                <a:spcPts val="0"/>
              </a:spcAft>
              <a:buSzPts val="2000"/>
              <a:buChar char="•"/>
            </a:pPr>
            <a:r>
              <a:rPr lang="en-US" sz="2000"/>
              <a:t>Run SimpleWebcamService.py</a:t>
            </a:r>
            <a:endParaRPr sz="2000"/>
          </a:p>
          <a:p>
            <a:pPr indent="-355600" lvl="0" marL="457200" rtl="0" algn="l">
              <a:spcBef>
                <a:spcPts val="0"/>
              </a:spcBef>
              <a:spcAft>
                <a:spcPts val="0"/>
              </a:spcAft>
              <a:buSzPts val="2000"/>
              <a:buChar char="•"/>
            </a:pPr>
            <a:r>
              <a:rPr lang="en-US" sz="2000"/>
              <a:t>Verify that the Service has been started by running the Robot Raconteur Service Browser in a separate command window</a:t>
            </a:r>
            <a:endParaRPr sz="2000"/>
          </a:p>
          <a:p>
            <a:pPr indent="-355600" lvl="0" marL="457200" rtl="0" algn="l">
              <a:spcBef>
                <a:spcPts val="0"/>
              </a:spcBef>
              <a:spcAft>
                <a:spcPts val="0"/>
              </a:spcAft>
              <a:buSzPts val="2000"/>
              <a:buChar char="•"/>
            </a:pPr>
            <a:r>
              <a:rPr lang="en-US" sz="2000"/>
              <a:t>Run SimpleWebcamClient.py with the URL seen in the Service Browser to view the images captured by the webcam</a:t>
            </a:r>
            <a:endParaRPr sz="2000"/>
          </a:p>
        </p:txBody>
      </p:sp>
      <p:sp>
        <p:nvSpPr>
          <p:cNvPr id="291" name="Google Shape;291;g88c79299eb_0_29"/>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88c79299eb_0_45"/>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Functional Model of RR Nodes</a:t>
            </a:r>
            <a:endParaRPr/>
          </a:p>
        </p:txBody>
      </p:sp>
      <p:sp>
        <p:nvSpPr>
          <p:cNvPr id="298" name="Google Shape;298;g88c79299eb_0_45"/>
          <p:cNvSpPr txBox="1"/>
          <p:nvPr>
            <p:ph idx="1" type="body"/>
          </p:nvPr>
        </p:nvSpPr>
        <p:spPr>
          <a:xfrm>
            <a:off x="685800" y="1752599"/>
            <a:ext cx="3810000" cy="4343400"/>
          </a:xfrm>
          <a:prstGeom prst="rect">
            <a:avLst/>
          </a:prstGeom>
        </p:spPr>
        <p:txBody>
          <a:bodyPr anchorCtr="0" anchor="t" bIns="45700" lIns="91425" spcFirstLastPara="1" rIns="91425" wrap="square" tIns="45700">
            <a:noAutofit/>
          </a:bodyPr>
          <a:lstStyle/>
          <a:p>
            <a:pPr indent="-361950" lvl="0" marL="457200" rtl="0" algn="l">
              <a:spcBef>
                <a:spcPts val="420"/>
              </a:spcBef>
              <a:spcAft>
                <a:spcPts val="0"/>
              </a:spcAft>
              <a:buSzPts val="2100"/>
              <a:buChar char="•"/>
            </a:pPr>
            <a:r>
              <a:rPr lang="en-US"/>
              <a:t>Here the service node is launched and declares a number of members and methods</a:t>
            </a:r>
            <a:endParaRPr/>
          </a:p>
          <a:p>
            <a:pPr indent="-361950" lvl="0" marL="457200" rtl="0" algn="l">
              <a:spcBef>
                <a:spcPts val="0"/>
              </a:spcBef>
              <a:spcAft>
                <a:spcPts val="0"/>
              </a:spcAft>
              <a:buSzPts val="2100"/>
              <a:buChar char="•"/>
            </a:pPr>
            <a:r>
              <a:rPr lang="en-US"/>
              <a:t>The service node establishes endpoints that the client node can connect to</a:t>
            </a:r>
            <a:endParaRPr/>
          </a:p>
          <a:p>
            <a:pPr indent="-361950" lvl="0" marL="457200" rtl="0" algn="l">
              <a:spcBef>
                <a:spcPts val="0"/>
              </a:spcBef>
              <a:spcAft>
                <a:spcPts val="0"/>
              </a:spcAft>
              <a:buSzPts val="2100"/>
              <a:buChar char="•"/>
            </a:pPr>
            <a:r>
              <a:rPr lang="en-US"/>
              <a:t>Once connected the service members can be referenced as if they belong to the client</a:t>
            </a:r>
            <a:endParaRPr/>
          </a:p>
          <a:p>
            <a:pPr indent="-361950" lvl="0" marL="457200" rtl="0" algn="l">
              <a:spcBef>
                <a:spcPts val="0"/>
              </a:spcBef>
              <a:spcAft>
                <a:spcPts val="0"/>
              </a:spcAft>
              <a:buSzPts val="2100"/>
              <a:buChar char="•"/>
            </a:pPr>
            <a:r>
              <a:rPr lang="en-US"/>
              <a:t>Multiple clients can connect to a service node using different endpoints</a:t>
            </a:r>
            <a:endParaRPr/>
          </a:p>
          <a:p>
            <a:pPr indent="0" lvl="0" marL="0" rtl="0" algn="l">
              <a:spcBef>
                <a:spcPts val="420"/>
              </a:spcBef>
              <a:spcAft>
                <a:spcPts val="0"/>
              </a:spcAft>
              <a:buNone/>
            </a:pPr>
            <a:r>
              <a:t/>
            </a:r>
            <a:endParaRPr/>
          </a:p>
        </p:txBody>
      </p:sp>
      <p:sp>
        <p:nvSpPr>
          <p:cNvPr id="299" name="Google Shape;299;g88c79299eb_0_45"/>
          <p:cNvSpPr txBox="1"/>
          <p:nvPr>
            <p:ph idx="12" type="sldNum"/>
          </p:nvPr>
        </p:nvSpPr>
        <p:spPr>
          <a:xfrm>
            <a:off x="7239000" y="64008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050">
                <a:solidFill>
                  <a:srgbClr val="000000"/>
                </a:solidFill>
                <a:latin typeface="Helvetica Neue"/>
                <a:ea typeface="Helvetica Neue"/>
                <a:cs typeface="Helvetica Neue"/>
                <a:sym typeface="Helvetica Neue"/>
              </a:rPr>
              <a:t>‹#›</a:t>
            </a:fld>
            <a:endParaRPr sz="1050">
              <a:solidFill>
                <a:srgbClr val="000000"/>
              </a:solidFill>
              <a:latin typeface="Helvetica Neue"/>
              <a:ea typeface="Helvetica Neue"/>
              <a:cs typeface="Helvetica Neue"/>
              <a:sym typeface="Helvetica Neue"/>
            </a:endParaRPr>
          </a:p>
        </p:txBody>
      </p:sp>
      <p:pic>
        <p:nvPicPr>
          <p:cNvPr id="300" name="Google Shape;300;g88c79299eb_0_45"/>
          <p:cNvPicPr preferRelativeResize="0"/>
          <p:nvPr/>
        </p:nvPicPr>
        <p:blipFill>
          <a:blip r:embed="rId3">
            <a:alphaModFix/>
          </a:blip>
          <a:stretch>
            <a:fillRect/>
          </a:stretch>
        </p:blipFill>
        <p:spPr>
          <a:xfrm>
            <a:off x="4648200" y="1752519"/>
            <a:ext cx="4343400" cy="40216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88c79299eb_0_38"/>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Robdef Files</a:t>
            </a:r>
            <a:endParaRPr/>
          </a:p>
        </p:txBody>
      </p:sp>
      <p:sp>
        <p:nvSpPr>
          <p:cNvPr id="307" name="Google Shape;307;g88c79299eb_0_38"/>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A Robdef file is a service definition file that outlines the different members in the service</a:t>
            </a:r>
            <a:endParaRPr sz="2400"/>
          </a:p>
          <a:p>
            <a:pPr indent="-381000" lvl="0" marL="457200" rtl="0" algn="l">
              <a:spcBef>
                <a:spcPts val="0"/>
              </a:spcBef>
              <a:spcAft>
                <a:spcPts val="0"/>
              </a:spcAft>
              <a:buSzPts val="2400"/>
              <a:buChar char="•"/>
            </a:pPr>
            <a:r>
              <a:rPr lang="en-US" sz="2400"/>
              <a:t>Robdef </a:t>
            </a:r>
            <a:r>
              <a:rPr lang="en-US" sz="2400"/>
              <a:t>Files are used to define the service interface sent from service node to client node</a:t>
            </a:r>
            <a:endParaRPr sz="2400"/>
          </a:p>
          <a:p>
            <a:pPr indent="-381000" lvl="0" marL="457200" rtl="0" algn="l">
              <a:spcBef>
                <a:spcPts val="0"/>
              </a:spcBef>
              <a:spcAft>
                <a:spcPts val="0"/>
              </a:spcAft>
              <a:buSzPts val="2400"/>
              <a:buChar char="•"/>
            </a:pPr>
            <a:r>
              <a:rPr lang="en-US" sz="2400"/>
              <a:t>Robdef files can be made using any text editor and can be customized easily, but members and functions in the Robdef services should be defined in the accompanying service file</a:t>
            </a:r>
            <a:endParaRPr sz="2400"/>
          </a:p>
          <a:p>
            <a:pPr indent="-381000" lvl="0" marL="457200" rtl="0" algn="l">
              <a:spcBef>
                <a:spcPts val="0"/>
              </a:spcBef>
              <a:spcAft>
                <a:spcPts val="0"/>
              </a:spcAft>
              <a:buSzPts val="2400"/>
              <a:buChar char="•"/>
            </a:pPr>
            <a:r>
              <a:rPr lang="en-US" sz="2400"/>
              <a:t>A custom Robdef is good for new devices and temporary interfaces, but to allow a device to be interoperable with other similar devices it should use the Robot Raconteur Standard Robdefs</a:t>
            </a:r>
            <a:endParaRPr sz="2400"/>
          </a:p>
        </p:txBody>
      </p:sp>
      <p:sp>
        <p:nvSpPr>
          <p:cNvPr id="308" name="Google Shape;308;g88c79299eb_0_38"/>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88c79299eb_0_83"/>
          <p:cNvSpPr txBox="1"/>
          <p:nvPr>
            <p:ph type="title"/>
          </p:nvPr>
        </p:nvSpPr>
        <p:spPr>
          <a:xfrm>
            <a:off x="685800" y="865719"/>
            <a:ext cx="7772400" cy="73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Robdef File</a:t>
            </a:r>
            <a:endParaRPr/>
          </a:p>
        </p:txBody>
      </p:sp>
      <p:sp>
        <p:nvSpPr>
          <p:cNvPr id="314" name="Google Shape;314;g88c79299eb_0_83"/>
          <p:cNvSpPr txBox="1"/>
          <p:nvPr>
            <p:ph idx="12" type="sldNum"/>
          </p:nvPr>
        </p:nvSpPr>
        <p:spPr>
          <a:xfrm>
            <a:off x="72390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g88c79299eb_0_83"/>
          <p:cNvSpPr txBox="1"/>
          <p:nvPr/>
        </p:nvSpPr>
        <p:spPr>
          <a:xfrm>
            <a:off x="1028700" y="1569809"/>
            <a:ext cx="7086600" cy="4647300"/>
          </a:xfrm>
          <a:prstGeom prst="rect">
            <a:avLst/>
          </a:prstGeom>
          <a:noFill/>
          <a:ln cap="rnd" cmpd="sng" w="15875">
            <a:solidFill>
              <a:srgbClr val="800000"/>
            </a:solidFill>
            <a:prstDash val="solid"/>
            <a:bevel/>
            <a:headEnd len="sm" w="sm" type="none"/>
            <a:tailEnd len="sm" w="sm" type="none"/>
          </a:ln>
        </p:spPr>
        <p:txBody>
          <a:bodyPr anchorCtr="0" anchor="t" bIns="91425" lIns="182875" spcFirstLastPara="1" rIns="91425" wrap="square" tIns="91425">
            <a:noAutofit/>
          </a:bodyPr>
          <a:lstStyle/>
          <a:p>
            <a:pPr indent="0" lvl="0" marL="0" marR="0" rtl="0" algn="l">
              <a:spcBef>
                <a:spcPts val="0"/>
              </a:spcBef>
              <a:spcAft>
                <a:spcPts val="0"/>
              </a:spcAft>
              <a:buNone/>
            </a:pPr>
            <a:r>
              <a:rPr lang="en-US" sz="1000">
                <a:solidFill>
                  <a:srgbClr val="00B050"/>
                </a:solidFill>
                <a:latin typeface="Courier New"/>
                <a:ea typeface="Courier New"/>
                <a:cs typeface="Courier New"/>
                <a:sym typeface="Courier New"/>
              </a:rPr>
              <a:t>#Service to provide sample interface to the iRobot Create </a:t>
            </a:r>
            <a:endParaRPr/>
          </a:p>
          <a:p>
            <a:pPr indent="0" lvl="0" marL="0" marR="0" rtl="0" algn="l">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service experimental.create2</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stdver 0.9</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struct SensorPacket</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field uint8 ID</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field uint8[] Data</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end</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object Create</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constant int16 DRIVE_STRAIGHT 32767</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constant int16 SPIN_CLOCKWISE -1</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constant int16 SPIN_COUNTERCLOCKWISE 1 </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function void Drive(int16 velocity, int16 radius)	</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function void StartStreaming()</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function void StopStreaming()</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property int32 DistanceTraveled [readonly]</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property int32 AngleTraveled [readonly]</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property uint8 Bumpers [readonly]</a:t>
            </a:r>
            <a:endParaRPr/>
          </a:p>
          <a:p>
            <a:pPr indent="0" lvl="0" marL="0" marR="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event Bump()</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wire SensorPacket packets [readonly]</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    callback uint8[] play_callback(int32 DistanceTraveled, int32 AngleTraveled)</a:t>
            </a:r>
            <a:endParaRPr/>
          </a:p>
          <a:p>
            <a:pPr indent="0" lvl="0" marL="0" marR="0" rtl="0" algn="l">
              <a:spcBef>
                <a:spcPts val="0"/>
              </a:spcBef>
              <a:spcAft>
                <a:spcPts val="0"/>
              </a:spcAft>
              <a:buNone/>
            </a:pPr>
            <a:r>
              <a:rPr b="1" lang="en-US" sz="1000">
                <a:solidFill>
                  <a:schemeClr val="dk1"/>
                </a:solidFill>
                <a:latin typeface="Courier New"/>
                <a:ea typeface="Courier New"/>
                <a:cs typeface="Courier New"/>
                <a:sym typeface="Courier New"/>
              </a:rPr>
              <a:t>end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88f1393d0d_0_8"/>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Starting a Service</a:t>
            </a:r>
            <a:endParaRPr/>
          </a:p>
        </p:txBody>
      </p:sp>
      <p:sp>
        <p:nvSpPr>
          <p:cNvPr id="322" name="Google Shape;322;g88f1393d0d_0_8"/>
          <p:cNvSpPr txBox="1"/>
          <p:nvPr>
            <p:ph idx="12" type="sldNum"/>
          </p:nvPr>
        </p:nvSpPr>
        <p:spPr>
          <a:xfrm>
            <a:off x="7239000" y="64008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050">
                <a:solidFill>
                  <a:srgbClr val="000000"/>
                </a:solidFill>
                <a:latin typeface="Helvetica Neue"/>
                <a:ea typeface="Helvetica Neue"/>
                <a:cs typeface="Helvetica Neue"/>
                <a:sym typeface="Helvetica Neue"/>
              </a:rPr>
              <a:t>‹#›</a:t>
            </a:fld>
            <a:endParaRPr sz="1050">
              <a:solidFill>
                <a:srgbClr val="000000"/>
              </a:solidFill>
              <a:latin typeface="Helvetica Neue"/>
              <a:ea typeface="Helvetica Neue"/>
              <a:cs typeface="Helvetica Neue"/>
              <a:sym typeface="Helvetica Neue"/>
            </a:endParaRPr>
          </a:p>
        </p:txBody>
      </p:sp>
      <p:sp>
        <p:nvSpPr>
          <p:cNvPr id="323" name="Google Shape;323;g88f1393d0d_0_8"/>
          <p:cNvSpPr txBox="1"/>
          <p:nvPr>
            <p:ph idx="1" type="body"/>
          </p:nvPr>
        </p:nvSpPr>
        <p:spPr>
          <a:xfrm>
            <a:off x="300050" y="1752600"/>
            <a:ext cx="4195800" cy="4343400"/>
          </a:xfrm>
          <a:prstGeom prst="rect">
            <a:avLst/>
          </a:prstGeom>
        </p:spPr>
        <p:txBody>
          <a:bodyPr anchorCtr="0" anchor="t" bIns="45700" lIns="91425" spcFirstLastPara="1" rIns="91425" wrap="square" tIns="45700">
            <a:noAutofit/>
          </a:bodyPr>
          <a:lstStyle/>
          <a:p>
            <a:pPr indent="-381000" lvl="0" marL="457200" rtl="0" algn="l">
              <a:spcBef>
                <a:spcPts val="420"/>
              </a:spcBef>
              <a:spcAft>
                <a:spcPts val="0"/>
              </a:spcAft>
              <a:buSzPts val="2400"/>
              <a:buChar char="•"/>
            </a:pPr>
            <a:r>
              <a:rPr lang="en-US" sz="2400"/>
              <a:t>Service object must be given a class object that defines Robdef functions and members</a:t>
            </a:r>
            <a:endParaRPr sz="2400"/>
          </a:p>
          <a:p>
            <a:pPr indent="-381000" lvl="0" marL="457200" rtl="0" algn="l">
              <a:spcBef>
                <a:spcPts val="0"/>
              </a:spcBef>
              <a:spcAft>
                <a:spcPts val="0"/>
              </a:spcAft>
              <a:buSzPts val="2400"/>
              <a:buChar char="•"/>
            </a:pPr>
            <a:r>
              <a:rPr lang="en-US" sz="2400"/>
              <a:t>You specify a unique node name and TCP port number for the service to be advertised under</a:t>
            </a:r>
            <a:endParaRPr sz="2400"/>
          </a:p>
          <a:p>
            <a:pPr indent="-381000" lvl="0" marL="457200" rtl="0" algn="l">
              <a:spcBef>
                <a:spcPts val="0"/>
              </a:spcBef>
              <a:spcAft>
                <a:spcPts val="0"/>
              </a:spcAft>
              <a:buSzPts val="2400"/>
              <a:buChar char="•"/>
            </a:pPr>
            <a:r>
              <a:rPr lang="en-US" sz="2400"/>
              <a:t>Import the robdef used by the service</a:t>
            </a:r>
            <a:endParaRPr sz="2400"/>
          </a:p>
          <a:p>
            <a:pPr indent="-381000" lvl="0" marL="457200" rtl="0" algn="l">
              <a:spcBef>
                <a:spcPts val="0"/>
              </a:spcBef>
              <a:spcAft>
                <a:spcPts val="0"/>
              </a:spcAft>
              <a:buSzPts val="2400"/>
              <a:buChar char="•"/>
            </a:pPr>
            <a:r>
              <a:rPr lang="en-US" sz="2400"/>
              <a:t>Register the class object with a service name and the desired Robdef object type</a:t>
            </a:r>
            <a:endParaRPr sz="2400"/>
          </a:p>
        </p:txBody>
      </p:sp>
      <p:pic>
        <p:nvPicPr>
          <p:cNvPr id="324" name="Google Shape;324;g88f1393d0d_0_8"/>
          <p:cNvPicPr preferRelativeResize="0"/>
          <p:nvPr/>
        </p:nvPicPr>
        <p:blipFill>
          <a:blip r:embed="rId3">
            <a:alphaModFix/>
          </a:blip>
          <a:stretch>
            <a:fillRect/>
          </a:stretch>
        </p:blipFill>
        <p:spPr>
          <a:xfrm>
            <a:off x="4648195" y="2852750"/>
            <a:ext cx="4341701" cy="1433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88f1393d0d_0_17"/>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Starting a Client</a:t>
            </a:r>
            <a:endParaRPr/>
          </a:p>
        </p:txBody>
      </p:sp>
      <p:sp>
        <p:nvSpPr>
          <p:cNvPr id="331" name="Google Shape;331;g88f1393d0d_0_17"/>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Starting a client is SIGNIFICANTLY easier</a:t>
            </a:r>
            <a:endParaRPr sz="2400"/>
          </a:p>
          <a:p>
            <a:pPr indent="-381000" lvl="0" marL="457200" rtl="0" algn="l">
              <a:spcBef>
                <a:spcPts val="0"/>
              </a:spcBef>
              <a:spcAft>
                <a:spcPts val="0"/>
              </a:spcAft>
              <a:buSzPts val="2400"/>
              <a:buChar char="•"/>
            </a:pPr>
            <a:r>
              <a:rPr lang="en-US" sz="2400"/>
              <a:t>You simply need the IPv6 address of the computer the service is on, its TCP port number and the service’s name</a:t>
            </a:r>
            <a:endParaRPr sz="2400"/>
          </a:p>
          <a:p>
            <a:pPr indent="-381000" lvl="0" marL="457200" rtl="0" algn="l">
              <a:spcBef>
                <a:spcPts val="0"/>
              </a:spcBef>
              <a:spcAft>
                <a:spcPts val="0"/>
              </a:spcAft>
              <a:buSzPts val="2400"/>
              <a:buChar char="•"/>
            </a:pPr>
            <a:r>
              <a:rPr lang="en-US" sz="2400"/>
              <a:t>All details of the service’s functions and members are sent by the service and can immediately be accessed</a:t>
            </a:r>
            <a:endParaRPr sz="2400"/>
          </a:p>
          <a:p>
            <a:pPr indent="-381000" lvl="0" marL="457200" rtl="0" algn="l">
              <a:spcBef>
                <a:spcPts val="0"/>
              </a:spcBef>
              <a:spcAft>
                <a:spcPts val="0"/>
              </a:spcAft>
              <a:buSzPts val="2400"/>
              <a:buChar char="•"/>
            </a:pPr>
            <a:r>
              <a:rPr lang="en-US" sz="2400"/>
              <a:t>Some services can be security protected and require additional information to connect</a:t>
            </a:r>
            <a:endParaRPr sz="2400"/>
          </a:p>
        </p:txBody>
      </p:sp>
      <p:sp>
        <p:nvSpPr>
          <p:cNvPr id="332" name="Google Shape;332;g88f1393d0d_0_17"/>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200">
                <a:solidFill>
                  <a:srgbClr val="C00000"/>
                </a:solidFill>
                <a:latin typeface="Federo"/>
                <a:ea typeface="Federo"/>
                <a:cs typeface="Federo"/>
                <a:sym typeface="Federo"/>
              </a:rPr>
              <a:t>‹#›</a:t>
            </a:fld>
            <a:endParaRPr sz="1200">
              <a:solidFill>
                <a:srgbClr val="C00000"/>
              </a:solidFill>
              <a:latin typeface="Federo"/>
              <a:ea typeface="Federo"/>
              <a:cs typeface="Federo"/>
              <a:sym typeface="Federo"/>
            </a:endParaRPr>
          </a:p>
        </p:txBody>
      </p:sp>
      <p:pic>
        <p:nvPicPr>
          <p:cNvPr id="333" name="Google Shape;333;g88f1393d0d_0_17"/>
          <p:cNvPicPr preferRelativeResize="0"/>
          <p:nvPr/>
        </p:nvPicPr>
        <p:blipFill>
          <a:blip r:embed="rId3">
            <a:alphaModFix/>
          </a:blip>
          <a:stretch>
            <a:fillRect/>
          </a:stretch>
        </p:blipFill>
        <p:spPr>
          <a:xfrm>
            <a:off x="2452675" y="4867288"/>
            <a:ext cx="4238625" cy="866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88c79299eb_0_62"/>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Robot Raconteur Properties</a:t>
            </a:r>
            <a:endParaRPr/>
          </a:p>
        </p:txBody>
      </p:sp>
      <p:sp>
        <p:nvSpPr>
          <p:cNvPr id="340" name="Google Shape;340;g88c79299eb_0_62"/>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lang="en-US" sz="2400"/>
              <a:t>RR Properties function similar to class variables</a:t>
            </a:r>
            <a:endParaRPr sz="2400"/>
          </a:p>
          <a:p>
            <a:pPr indent="-361950" lvl="0" marL="457200" rtl="0" algn="l">
              <a:spcBef>
                <a:spcPts val="0"/>
              </a:spcBef>
              <a:spcAft>
                <a:spcPts val="0"/>
              </a:spcAft>
              <a:buSzPts val="2100"/>
              <a:buChar char="•"/>
            </a:pPr>
            <a:r>
              <a:rPr lang="en-US" sz="2400"/>
              <a:t>RR Properties can be written to (set) or read from (get) by the client</a:t>
            </a:r>
            <a:endParaRPr sz="2400"/>
          </a:p>
          <a:p>
            <a:pPr indent="-361950" lvl="0" marL="457200" rtl="0" algn="l">
              <a:spcBef>
                <a:spcPts val="0"/>
              </a:spcBef>
              <a:spcAft>
                <a:spcPts val="0"/>
              </a:spcAft>
              <a:buSzPts val="2100"/>
              <a:buChar char="•"/>
            </a:pPr>
            <a:r>
              <a:rPr lang="en-US" sz="2400"/>
              <a:t>RR Properties can be any of a number of value types and are owned by the RR objects that they are defined under</a:t>
            </a:r>
            <a:endParaRPr sz="2400"/>
          </a:p>
          <a:p>
            <a:pPr indent="-361950" lvl="0" marL="457200" rtl="0" algn="l">
              <a:spcBef>
                <a:spcPts val="0"/>
              </a:spcBef>
              <a:spcAft>
                <a:spcPts val="0"/>
              </a:spcAft>
              <a:buSzPts val="2100"/>
              <a:buChar char="•"/>
            </a:pPr>
            <a:r>
              <a:rPr lang="en-US" sz="2400"/>
              <a:t>Declared using the property keyword followed by the value type then the name of the property</a:t>
            </a:r>
            <a:endParaRPr sz="2400"/>
          </a:p>
          <a:p>
            <a:pPr indent="-381000" lvl="0" marL="457200" rtl="0" algn="l">
              <a:spcBef>
                <a:spcPts val="0"/>
              </a:spcBef>
              <a:spcAft>
                <a:spcPts val="0"/>
              </a:spcAft>
              <a:buSzPts val="2400"/>
              <a:buChar char="•"/>
            </a:pPr>
            <a:r>
              <a:rPr lang="en-US" sz="2400"/>
              <a:t>Properties can be made readonly or writeonly to control their access</a:t>
            </a:r>
            <a:endParaRPr sz="2400"/>
          </a:p>
          <a:p>
            <a:pPr indent="0" lvl="0" marL="0" rtl="0" algn="l">
              <a:spcBef>
                <a:spcPts val="360"/>
              </a:spcBef>
              <a:spcAft>
                <a:spcPts val="0"/>
              </a:spcAft>
              <a:buNone/>
            </a:pPr>
            <a:r>
              <a:rPr lang="en-US" sz="2400"/>
              <a:t>Example Property definition in Robdef:</a:t>
            </a:r>
            <a:endParaRPr sz="2400"/>
          </a:p>
          <a:p>
            <a:pPr indent="0" lvl="0" marL="0" rtl="0" algn="l">
              <a:spcBef>
                <a:spcPts val="360"/>
              </a:spcBef>
              <a:spcAft>
                <a:spcPts val="0"/>
              </a:spcAft>
              <a:buNone/>
            </a:pPr>
            <a:r>
              <a:rPr lang="en-US" sz="2400">
                <a:latin typeface="Courier New"/>
                <a:ea typeface="Courier New"/>
                <a:cs typeface="Courier New"/>
                <a:sym typeface="Courier New"/>
              </a:rPr>
              <a:t>property double myvar [readonly]</a:t>
            </a:r>
            <a:endParaRPr sz="2400">
              <a:latin typeface="Courier New"/>
              <a:ea typeface="Courier New"/>
              <a:cs typeface="Courier New"/>
              <a:sym typeface="Courier New"/>
            </a:endParaRPr>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a:p>
        </p:txBody>
      </p:sp>
      <p:sp>
        <p:nvSpPr>
          <p:cNvPr id="341" name="Google Shape;341;g88c79299eb_0_62"/>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88c79299eb_0_69"/>
          <p:cNvSpPr txBox="1"/>
          <p:nvPr>
            <p:ph type="title"/>
          </p:nvPr>
        </p:nvSpPr>
        <p:spPr>
          <a:xfrm>
            <a:off x="457200" y="838200"/>
            <a:ext cx="8229600" cy="57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Robot Raconteur Properties Example</a:t>
            </a:r>
            <a:endParaRPr/>
          </a:p>
        </p:txBody>
      </p:sp>
      <p:sp>
        <p:nvSpPr>
          <p:cNvPr id="348" name="Google Shape;348;g88c79299eb_0_69"/>
          <p:cNvSpPr txBox="1"/>
          <p:nvPr>
            <p:ph idx="12" type="sldNum"/>
          </p:nvPr>
        </p:nvSpPr>
        <p:spPr>
          <a:xfrm>
            <a:off x="7239000" y="64008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050">
                <a:solidFill>
                  <a:srgbClr val="000000"/>
                </a:solidFill>
                <a:latin typeface="Helvetica Neue"/>
                <a:ea typeface="Helvetica Neue"/>
                <a:cs typeface="Helvetica Neue"/>
                <a:sym typeface="Helvetica Neue"/>
              </a:rPr>
              <a:t>‹#›</a:t>
            </a:fld>
            <a:endParaRPr sz="1050">
              <a:solidFill>
                <a:srgbClr val="000000"/>
              </a:solidFill>
              <a:latin typeface="Helvetica Neue"/>
              <a:ea typeface="Helvetica Neue"/>
              <a:cs typeface="Helvetica Neue"/>
              <a:sym typeface="Helvetica Neue"/>
            </a:endParaRPr>
          </a:p>
        </p:txBody>
      </p:sp>
      <p:pic>
        <p:nvPicPr>
          <p:cNvPr id="349" name="Google Shape;349;g88c79299eb_0_69"/>
          <p:cNvPicPr preferRelativeResize="0"/>
          <p:nvPr/>
        </p:nvPicPr>
        <p:blipFill>
          <a:blip r:embed="rId3">
            <a:alphaModFix/>
          </a:blip>
          <a:stretch>
            <a:fillRect/>
          </a:stretch>
        </p:blipFill>
        <p:spPr>
          <a:xfrm>
            <a:off x="118825" y="2554575"/>
            <a:ext cx="4616850" cy="2121575"/>
          </a:xfrm>
          <a:prstGeom prst="rect">
            <a:avLst/>
          </a:prstGeom>
          <a:noFill/>
          <a:ln>
            <a:noFill/>
          </a:ln>
        </p:spPr>
      </p:pic>
      <p:pic>
        <p:nvPicPr>
          <p:cNvPr id="350" name="Google Shape;350;g88c79299eb_0_69"/>
          <p:cNvPicPr preferRelativeResize="0"/>
          <p:nvPr/>
        </p:nvPicPr>
        <p:blipFill>
          <a:blip r:embed="rId4">
            <a:alphaModFix/>
          </a:blip>
          <a:stretch>
            <a:fillRect/>
          </a:stretch>
        </p:blipFill>
        <p:spPr>
          <a:xfrm>
            <a:off x="4571325" y="2756150"/>
            <a:ext cx="4436600" cy="1187575"/>
          </a:xfrm>
          <a:prstGeom prst="rect">
            <a:avLst/>
          </a:prstGeom>
          <a:noFill/>
          <a:ln>
            <a:noFill/>
          </a:ln>
        </p:spPr>
      </p:pic>
      <p:sp>
        <p:nvSpPr>
          <p:cNvPr id="351" name="Google Shape;351;g88c79299eb_0_69"/>
          <p:cNvSpPr txBox="1"/>
          <p:nvPr>
            <p:ph idx="1" type="body"/>
          </p:nvPr>
        </p:nvSpPr>
        <p:spPr>
          <a:xfrm>
            <a:off x="457200" y="1535113"/>
            <a:ext cx="4040100" cy="6399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en-US" sz="2400"/>
              <a:t>Service Side</a:t>
            </a:r>
            <a:endParaRPr sz="2400"/>
          </a:p>
        </p:txBody>
      </p:sp>
      <p:sp>
        <p:nvSpPr>
          <p:cNvPr id="352" name="Google Shape;352;g88c79299eb_0_69"/>
          <p:cNvSpPr txBox="1"/>
          <p:nvPr>
            <p:ph idx="3" type="body"/>
          </p:nvPr>
        </p:nvSpPr>
        <p:spPr>
          <a:xfrm>
            <a:off x="4645026" y="1535113"/>
            <a:ext cx="4041900" cy="6399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en-US" sz="2400"/>
              <a:t>Client Side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88c79299eb_0_76"/>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Robot Raconteur Functions</a:t>
            </a:r>
            <a:endParaRPr/>
          </a:p>
        </p:txBody>
      </p:sp>
      <p:sp>
        <p:nvSpPr>
          <p:cNvPr id="359" name="Google Shape;359;g88c79299eb_0_76"/>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lang="en-US" sz="2400"/>
              <a:t>Functions take zero or more input value types and return a single value type </a:t>
            </a:r>
            <a:endParaRPr sz="2400"/>
          </a:p>
          <a:p>
            <a:pPr indent="-361950" lvl="0" marL="457200" rtl="0" algn="l">
              <a:spcBef>
                <a:spcPts val="0"/>
              </a:spcBef>
              <a:spcAft>
                <a:spcPts val="0"/>
              </a:spcAft>
              <a:buSzPts val="2100"/>
              <a:buChar char="•"/>
            </a:pPr>
            <a:r>
              <a:rPr lang="en-US" sz="2400"/>
              <a:t>The return value can be void and every input value must have a unique name</a:t>
            </a:r>
            <a:endParaRPr sz="2400"/>
          </a:p>
          <a:p>
            <a:pPr indent="-361950" lvl="0" marL="457200" rtl="0" algn="l">
              <a:spcBef>
                <a:spcPts val="0"/>
              </a:spcBef>
              <a:spcAft>
                <a:spcPts val="0"/>
              </a:spcAft>
              <a:buSzPts val="2100"/>
              <a:buChar char="•"/>
            </a:pPr>
            <a:r>
              <a:rPr lang="en-US" sz="2400"/>
              <a:t>A  function is declared using the function keyword followed by the return type then the name of the function and the types and names of the input values</a:t>
            </a:r>
            <a:endParaRPr sz="2400"/>
          </a:p>
          <a:p>
            <a:pPr indent="0" lvl="0" marL="0" rtl="0" algn="l">
              <a:spcBef>
                <a:spcPts val="360"/>
              </a:spcBef>
              <a:spcAft>
                <a:spcPts val="0"/>
              </a:spcAft>
              <a:buNone/>
            </a:pPr>
            <a:r>
              <a:rPr lang="en-US" sz="2400"/>
              <a:t>Example Function definition in Robdef:</a:t>
            </a:r>
            <a:endParaRPr sz="2400"/>
          </a:p>
          <a:p>
            <a:pPr indent="0" lvl="0" marL="0" rtl="0" algn="l">
              <a:spcBef>
                <a:spcPts val="360"/>
              </a:spcBef>
              <a:spcAft>
                <a:spcPts val="0"/>
              </a:spcAft>
              <a:buNone/>
            </a:pPr>
            <a:r>
              <a:rPr lang="en-US" sz="2000">
                <a:latin typeface="Courier New"/>
                <a:ea typeface="Courier New"/>
                <a:cs typeface="Courier New"/>
                <a:sym typeface="Courier New"/>
              </a:rPr>
              <a:t>function double addTwoNumbers(int32 a, double b)</a:t>
            </a:r>
            <a:endParaRPr sz="2000">
              <a:latin typeface="Courier New"/>
              <a:ea typeface="Courier New"/>
              <a:cs typeface="Courier New"/>
              <a:sym typeface="Courier New"/>
            </a:endParaRPr>
          </a:p>
        </p:txBody>
      </p:sp>
      <p:sp>
        <p:nvSpPr>
          <p:cNvPr id="360" name="Google Shape;360;g88c79299eb_0_76"/>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88c79299eb_0_92"/>
          <p:cNvSpPr txBox="1"/>
          <p:nvPr>
            <p:ph type="title"/>
          </p:nvPr>
        </p:nvSpPr>
        <p:spPr>
          <a:xfrm>
            <a:off x="457200" y="838200"/>
            <a:ext cx="8229600" cy="57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Robot Raconteur Functions Example</a:t>
            </a:r>
            <a:endParaRPr/>
          </a:p>
        </p:txBody>
      </p:sp>
      <p:sp>
        <p:nvSpPr>
          <p:cNvPr id="367" name="Google Shape;367;g88c79299eb_0_92"/>
          <p:cNvSpPr txBox="1"/>
          <p:nvPr>
            <p:ph idx="12" type="sldNum"/>
          </p:nvPr>
        </p:nvSpPr>
        <p:spPr>
          <a:xfrm>
            <a:off x="7239000" y="64008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8" name="Google Shape;368;g88c79299eb_0_92"/>
          <p:cNvSpPr txBox="1"/>
          <p:nvPr>
            <p:ph idx="1" type="body"/>
          </p:nvPr>
        </p:nvSpPr>
        <p:spPr>
          <a:xfrm>
            <a:off x="457200" y="1535113"/>
            <a:ext cx="4040100" cy="6399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en-US" sz="2400"/>
              <a:t>Service Side</a:t>
            </a:r>
            <a:endParaRPr sz="2400"/>
          </a:p>
        </p:txBody>
      </p:sp>
      <p:sp>
        <p:nvSpPr>
          <p:cNvPr id="369" name="Google Shape;369;g88c79299eb_0_92"/>
          <p:cNvSpPr txBox="1"/>
          <p:nvPr>
            <p:ph idx="3" type="body"/>
          </p:nvPr>
        </p:nvSpPr>
        <p:spPr>
          <a:xfrm>
            <a:off x="4645026" y="1535113"/>
            <a:ext cx="4041900" cy="6399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en-US" sz="2400"/>
              <a:t>Client Side</a:t>
            </a:r>
            <a:endParaRPr sz="2400"/>
          </a:p>
        </p:txBody>
      </p:sp>
      <p:pic>
        <p:nvPicPr>
          <p:cNvPr id="370" name="Google Shape;370;g88c79299eb_0_92"/>
          <p:cNvPicPr preferRelativeResize="0"/>
          <p:nvPr/>
        </p:nvPicPr>
        <p:blipFill>
          <a:blip r:embed="rId3">
            <a:alphaModFix/>
          </a:blip>
          <a:stretch>
            <a:fillRect/>
          </a:stretch>
        </p:blipFill>
        <p:spPr>
          <a:xfrm>
            <a:off x="105200" y="2830462"/>
            <a:ext cx="4456250" cy="1197075"/>
          </a:xfrm>
          <a:prstGeom prst="rect">
            <a:avLst/>
          </a:prstGeom>
          <a:noFill/>
          <a:ln>
            <a:noFill/>
          </a:ln>
        </p:spPr>
      </p:pic>
      <p:pic>
        <p:nvPicPr>
          <p:cNvPr id="371" name="Google Shape;371;g88c79299eb_0_92"/>
          <p:cNvPicPr preferRelativeResize="0"/>
          <p:nvPr/>
        </p:nvPicPr>
        <p:blipFill>
          <a:blip r:embed="rId4">
            <a:alphaModFix/>
          </a:blip>
          <a:stretch>
            <a:fillRect/>
          </a:stretch>
        </p:blipFill>
        <p:spPr>
          <a:xfrm>
            <a:off x="4497300" y="2830462"/>
            <a:ext cx="4133850" cy="123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Choices of Distributed Architectures</a:t>
            </a:r>
            <a:endParaRPr/>
          </a:p>
        </p:txBody>
      </p:sp>
      <p:sp>
        <p:nvSpPr>
          <p:cNvPr id="114" name="Google Shape;114;p6"/>
          <p:cNvSpPr txBox="1"/>
          <p:nvPr>
            <p:ph idx="1" type="body"/>
          </p:nvPr>
        </p:nvSpPr>
        <p:spPr>
          <a:xfrm>
            <a:off x="685800" y="1676400"/>
            <a:ext cx="8229600" cy="4876800"/>
          </a:xfrm>
          <a:prstGeom prst="rect">
            <a:avLst/>
          </a:prstGeom>
          <a:noFill/>
          <a:ln>
            <a:noFill/>
          </a:ln>
        </p:spPr>
        <p:txBody>
          <a:bodyPr anchorCtr="0" anchor="t" bIns="45700" lIns="91425" spcFirstLastPara="1" rIns="91425" wrap="square" tIns="45700">
            <a:normAutofit/>
          </a:bodyPr>
          <a:lstStyle/>
          <a:p>
            <a:pPr indent="-257175" lvl="0" marL="257175" rtl="0" algn="l">
              <a:spcBef>
                <a:spcPts val="0"/>
              </a:spcBef>
              <a:spcAft>
                <a:spcPts val="0"/>
              </a:spcAft>
              <a:buClr>
                <a:schemeClr val="dk1"/>
              </a:buClr>
              <a:buSzPts val="2100"/>
              <a:buFont typeface="Calibri"/>
              <a:buChar char="•"/>
            </a:pPr>
            <a:r>
              <a:rPr lang="en-US"/>
              <a:t>General Purpose (using Remote Procedure Call, RPC)</a:t>
            </a:r>
            <a:endParaRPr/>
          </a:p>
          <a:p>
            <a:pPr indent="-214312" lvl="1" marL="557213" rtl="0" algn="l">
              <a:spcBef>
                <a:spcPts val="360"/>
              </a:spcBef>
              <a:spcAft>
                <a:spcPts val="0"/>
              </a:spcAft>
              <a:buClr>
                <a:schemeClr val="dk1"/>
              </a:buClr>
              <a:buSzPts val="1800"/>
              <a:buFont typeface="Calibri"/>
              <a:buChar char="–"/>
            </a:pPr>
            <a:r>
              <a:rPr lang="en-US"/>
              <a:t>Distributed Component Object Model (DCOM) 🡺 .NET Remoting</a:t>
            </a:r>
            <a:endParaRPr/>
          </a:p>
          <a:p>
            <a:pPr indent="-214312" lvl="1" marL="557213" rtl="0" algn="l">
              <a:spcBef>
                <a:spcPts val="360"/>
              </a:spcBef>
              <a:spcAft>
                <a:spcPts val="0"/>
              </a:spcAft>
              <a:buClr>
                <a:schemeClr val="dk1"/>
              </a:buClr>
              <a:buSzPts val="1800"/>
              <a:buFont typeface="Calibri"/>
              <a:buChar char="–"/>
            </a:pPr>
            <a:r>
              <a:rPr lang="en-US"/>
              <a:t>Java Remote Method Invocation (RMI) 🡺 Common Object Request Broker Architecture (CORBA)</a:t>
            </a:r>
            <a:endParaRPr/>
          </a:p>
          <a:p>
            <a:pPr indent="-257175" lvl="0" marL="257175" rtl="0" algn="l">
              <a:spcBef>
                <a:spcPts val="420"/>
              </a:spcBef>
              <a:spcAft>
                <a:spcPts val="0"/>
              </a:spcAft>
              <a:buClr>
                <a:schemeClr val="dk1"/>
              </a:buClr>
              <a:buSzPts val="2100"/>
              <a:buFont typeface="Calibri"/>
              <a:buChar char="•"/>
            </a:pPr>
            <a:r>
              <a:rPr lang="en-US"/>
              <a:t>Robotics</a:t>
            </a:r>
            <a:endParaRPr/>
          </a:p>
          <a:p>
            <a:pPr indent="-214312" lvl="1" marL="557213" rtl="0" algn="l">
              <a:spcBef>
                <a:spcPts val="360"/>
              </a:spcBef>
              <a:spcAft>
                <a:spcPts val="0"/>
              </a:spcAft>
              <a:buClr>
                <a:schemeClr val="dk1"/>
              </a:buClr>
              <a:buSzPts val="1800"/>
              <a:buFont typeface="Calibri"/>
              <a:buChar char="–"/>
            </a:pPr>
            <a:r>
              <a:rPr lang="en-US"/>
              <a:t>Robot Operating System (ROS)</a:t>
            </a:r>
            <a:endParaRPr/>
          </a:p>
          <a:p>
            <a:pPr indent="-214312" lvl="1" marL="557213" rtl="0" algn="l">
              <a:spcBef>
                <a:spcPts val="360"/>
              </a:spcBef>
              <a:spcAft>
                <a:spcPts val="0"/>
              </a:spcAft>
              <a:buClr>
                <a:schemeClr val="dk1"/>
              </a:buClr>
              <a:buSzPts val="1800"/>
              <a:buFont typeface="Calibri"/>
              <a:buChar char="–"/>
            </a:pPr>
            <a:r>
              <a:rPr lang="en-US"/>
              <a:t>Data Distribution Service (DDS)</a:t>
            </a:r>
            <a:endParaRPr/>
          </a:p>
          <a:p>
            <a:pPr indent="-214312" lvl="1" marL="557213" rtl="0" algn="l">
              <a:spcBef>
                <a:spcPts val="360"/>
              </a:spcBef>
              <a:spcAft>
                <a:spcPts val="0"/>
              </a:spcAft>
              <a:buClr>
                <a:schemeClr val="dk1"/>
              </a:buClr>
              <a:buSzPts val="1800"/>
              <a:buFont typeface="Calibri"/>
              <a:buChar char="–"/>
            </a:pPr>
            <a:r>
              <a:rPr lang="en-US"/>
              <a:t>ZeroMQ/Protobuf (Ignition Transport)</a:t>
            </a:r>
            <a:endParaRPr/>
          </a:p>
          <a:p>
            <a:pPr indent="-257175" lvl="0" marL="257175" rtl="0" algn="l">
              <a:spcBef>
                <a:spcPts val="420"/>
              </a:spcBef>
              <a:spcAft>
                <a:spcPts val="0"/>
              </a:spcAft>
              <a:buClr>
                <a:schemeClr val="dk1"/>
              </a:buClr>
              <a:buSzPts val="2100"/>
              <a:buFont typeface="Calibri"/>
              <a:buNone/>
            </a:pPr>
            <a:r>
              <a:rPr lang="en-US"/>
              <a:t>- Expose functions or objects across network boundary</a:t>
            </a:r>
            <a:endParaRPr/>
          </a:p>
          <a:p>
            <a:pPr indent="-257175" lvl="0" marL="257175" rtl="0" algn="l">
              <a:spcBef>
                <a:spcPts val="420"/>
              </a:spcBef>
              <a:spcAft>
                <a:spcPts val="0"/>
              </a:spcAft>
              <a:buClr>
                <a:schemeClr val="dk1"/>
              </a:buClr>
              <a:buSzPts val="2100"/>
              <a:buFont typeface="Calibri"/>
              <a:buNone/>
            </a:pPr>
            <a:r>
              <a:rPr lang="en-US"/>
              <a:t>- Transparency achieved through serialization</a:t>
            </a:r>
            <a:endParaRPr/>
          </a:p>
          <a:p>
            <a:pPr indent="-257175" lvl="0" marL="257175" rtl="0" algn="l">
              <a:spcBef>
                <a:spcPts val="420"/>
              </a:spcBef>
              <a:spcAft>
                <a:spcPts val="0"/>
              </a:spcAft>
              <a:buClr>
                <a:schemeClr val="dk1"/>
              </a:buClr>
              <a:buSzPts val="2100"/>
              <a:buFont typeface="Calibri"/>
              <a:buNone/>
            </a:pPr>
            <a:r>
              <a:rPr lang="en-US"/>
              <a:t>- Some platform dependency</a:t>
            </a:r>
            <a:endParaRPr/>
          </a:p>
          <a:p>
            <a:pPr indent="-257175" lvl="0" marL="257175" rtl="0" algn="l">
              <a:spcBef>
                <a:spcPts val="420"/>
              </a:spcBef>
              <a:spcAft>
                <a:spcPts val="0"/>
              </a:spcAft>
              <a:buClr>
                <a:schemeClr val="dk1"/>
              </a:buClr>
              <a:buSzPts val="2100"/>
              <a:buFont typeface="Calibri"/>
              <a:buNone/>
            </a:pPr>
            <a:r>
              <a:t/>
            </a:r>
            <a:endParaRPr/>
          </a:p>
          <a:p>
            <a:pPr indent="-100012" lvl="1" marL="557213" rtl="0" algn="l">
              <a:spcBef>
                <a:spcPts val="360"/>
              </a:spcBef>
              <a:spcAft>
                <a:spcPts val="0"/>
              </a:spcAft>
              <a:buClr>
                <a:schemeClr val="dk1"/>
              </a:buClr>
              <a:buSzPts val="1800"/>
              <a:buFont typeface="Calibri"/>
              <a:buNone/>
            </a:pPr>
            <a:r>
              <a:t/>
            </a:r>
            <a:endParaRPr/>
          </a:p>
        </p:txBody>
      </p:sp>
      <p:sp>
        <p:nvSpPr>
          <p:cNvPr id="115" name="Google Shape;115;p6"/>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88c79299eb_0_99"/>
          <p:cNvSpPr txBox="1"/>
          <p:nvPr>
            <p:ph type="title"/>
          </p:nvPr>
        </p:nvSpPr>
        <p:spPr>
          <a:xfrm>
            <a:off x="685800" y="865719"/>
            <a:ext cx="7772400" cy="73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Exercise 2: Adding a New Property</a:t>
            </a:r>
            <a:endParaRPr/>
          </a:p>
        </p:txBody>
      </p:sp>
      <p:sp>
        <p:nvSpPr>
          <p:cNvPr id="378" name="Google Shape;378;g88c79299eb_0_99"/>
          <p:cNvSpPr txBox="1"/>
          <p:nvPr>
            <p:ph idx="1" type="body"/>
          </p:nvPr>
        </p:nvSpPr>
        <p:spPr>
          <a:xfrm>
            <a:off x="685800" y="1752600"/>
            <a:ext cx="7772400" cy="43434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lang="en-US" sz="2400"/>
              <a:t>Using the SimpleWebcamService.py file and its accompanying Robdef, modify them to have a new property Framerate that uses the python Time.now to record the amount of time between frames and set it as a property that can be read from and printed by the SimpleWebcamClient.py</a:t>
            </a:r>
            <a:endParaRPr sz="2400"/>
          </a:p>
          <a:p>
            <a:pPr indent="-381000" lvl="0" marL="457200" rtl="0" algn="l">
              <a:spcBef>
                <a:spcPts val="0"/>
              </a:spcBef>
              <a:spcAft>
                <a:spcPts val="0"/>
              </a:spcAft>
              <a:buSzPts val="2400"/>
              <a:buChar char="•"/>
            </a:pPr>
            <a:r>
              <a:rPr lang="en-US" sz="2400"/>
              <a:t>First you must add the property to the Robdef, then you must modify the capture callback used to continually capture from the webcam to use two class variables to set a third class variable that is returned by the get method of the service</a:t>
            </a:r>
            <a:endParaRPr sz="2400"/>
          </a:p>
        </p:txBody>
      </p:sp>
      <p:sp>
        <p:nvSpPr>
          <p:cNvPr id="379" name="Google Shape;379;g88c79299eb_0_99"/>
          <p:cNvSpPr txBox="1"/>
          <p:nvPr>
            <p:ph idx="12" type="sldNum"/>
          </p:nvPr>
        </p:nvSpPr>
        <p:spPr>
          <a:xfrm>
            <a:off x="7239000" y="6477000"/>
            <a:ext cx="1905000" cy="381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Introduction</a:t>
            </a:r>
            <a:endParaRPr/>
          </a:p>
        </p:txBody>
      </p:sp>
      <p:sp>
        <p:nvSpPr>
          <p:cNvPr id="121" name="Google Shape;121;p3"/>
          <p:cNvSpPr txBox="1"/>
          <p:nvPr>
            <p:ph idx="1" type="body"/>
          </p:nvPr>
        </p:nvSpPr>
        <p:spPr>
          <a:xfrm>
            <a:off x="685800" y="1524000"/>
            <a:ext cx="4648200" cy="4648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C00000"/>
              </a:buClr>
              <a:buSzPts val="1850"/>
              <a:buFont typeface="Calibri"/>
              <a:buNone/>
            </a:pPr>
            <a:r>
              <a:rPr b="1" lang="en-US" sz="1850">
                <a:solidFill>
                  <a:srgbClr val="C00000"/>
                </a:solidFill>
              </a:rPr>
              <a:t>Language, platform, and transport independent communication system for Robotics and Automation Systems</a:t>
            </a:r>
            <a:endParaRPr/>
          </a:p>
          <a:p>
            <a:pPr indent="-257175" lvl="0" marL="257175" rtl="0" algn="l">
              <a:lnSpc>
                <a:spcPct val="90000"/>
              </a:lnSpc>
              <a:spcBef>
                <a:spcPts val="314"/>
              </a:spcBef>
              <a:spcAft>
                <a:spcPts val="0"/>
              </a:spcAft>
              <a:buClr>
                <a:schemeClr val="dk1"/>
              </a:buClr>
              <a:buSzPts val="1572"/>
              <a:buFont typeface="Calibri"/>
              <a:buChar char="•"/>
            </a:pPr>
            <a:r>
              <a:rPr lang="en-US" sz="1572"/>
              <a:t>Compatibility</a:t>
            </a:r>
            <a:endParaRPr/>
          </a:p>
          <a:p>
            <a:pPr indent="-214313" lvl="1" marL="557213" rtl="0" algn="l">
              <a:lnSpc>
                <a:spcPct val="90000"/>
              </a:lnSpc>
              <a:spcBef>
                <a:spcPts val="259"/>
              </a:spcBef>
              <a:spcAft>
                <a:spcPts val="0"/>
              </a:spcAft>
              <a:buClr>
                <a:schemeClr val="dk1"/>
              </a:buClr>
              <a:buSzPts val="1295"/>
              <a:buFont typeface="Calibri"/>
              <a:buChar char="–"/>
            </a:pPr>
            <a:r>
              <a:rPr lang="en-US" sz="1295"/>
              <a:t>22 platforms/architectures</a:t>
            </a:r>
            <a:endParaRPr/>
          </a:p>
          <a:p>
            <a:pPr indent="-214313" lvl="1" marL="557213" rtl="0" algn="l">
              <a:lnSpc>
                <a:spcPct val="90000"/>
              </a:lnSpc>
              <a:spcBef>
                <a:spcPts val="259"/>
              </a:spcBef>
              <a:spcAft>
                <a:spcPts val="0"/>
              </a:spcAft>
              <a:buClr>
                <a:schemeClr val="dk1"/>
              </a:buClr>
              <a:buSzPts val="1295"/>
              <a:buFont typeface="Calibri"/>
              <a:buChar char="–"/>
            </a:pPr>
            <a:r>
              <a:rPr lang="en-US" sz="1295"/>
              <a:t>7 languages</a:t>
            </a:r>
            <a:endParaRPr/>
          </a:p>
          <a:p>
            <a:pPr indent="-214313" lvl="1" marL="557213" rtl="0" algn="l">
              <a:lnSpc>
                <a:spcPct val="90000"/>
              </a:lnSpc>
              <a:spcBef>
                <a:spcPts val="259"/>
              </a:spcBef>
              <a:spcAft>
                <a:spcPts val="0"/>
              </a:spcAft>
              <a:buClr>
                <a:schemeClr val="dk1"/>
              </a:buClr>
              <a:buSzPts val="1295"/>
              <a:buFont typeface="Calibri"/>
              <a:buChar char="–"/>
            </a:pPr>
            <a:r>
              <a:rPr lang="en-US" sz="1295"/>
              <a:t>5 transport technologies</a:t>
            </a:r>
            <a:endParaRPr/>
          </a:p>
          <a:p>
            <a:pPr indent="-257175" lvl="0" marL="257175" rtl="0" algn="l">
              <a:lnSpc>
                <a:spcPct val="90000"/>
              </a:lnSpc>
              <a:spcBef>
                <a:spcPts val="370"/>
              </a:spcBef>
              <a:spcAft>
                <a:spcPts val="0"/>
              </a:spcAft>
              <a:buClr>
                <a:schemeClr val="dk1"/>
              </a:buClr>
              <a:buSzPts val="1850"/>
              <a:buFont typeface="Calibri"/>
              <a:buChar char="•"/>
            </a:pPr>
            <a:r>
              <a:rPr lang="en-US" sz="1850"/>
              <a:t>“Plug-and-Play”, “Instant-On” capability</a:t>
            </a:r>
            <a:endParaRPr/>
          </a:p>
          <a:p>
            <a:pPr indent="-257175" lvl="0" marL="257175" rtl="0" algn="l">
              <a:lnSpc>
                <a:spcPct val="90000"/>
              </a:lnSpc>
              <a:spcBef>
                <a:spcPts val="370"/>
              </a:spcBef>
              <a:spcAft>
                <a:spcPts val="0"/>
              </a:spcAft>
              <a:buClr>
                <a:schemeClr val="dk1"/>
              </a:buClr>
              <a:buSzPts val="1850"/>
              <a:buFont typeface="Calibri"/>
              <a:buChar char="•"/>
            </a:pPr>
            <a:r>
              <a:rPr lang="en-US" sz="1850"/>
              <a:t>“Augmented Object-Oriented” model</a:t>
            </a:r>
            <a:endParaRPr/>
          </a:p>
          <a:p>
            <a:pPr indent="-257175" lvl="0" marL="257175" rtl="0" algn="l">
              <a:lnSpc>
                <a:spcPct val="90000"/>
              </a:lnSpc>
              <a:spcBef>
                <a:spcPts val="370"/>
              </a:spcBef>
              <a:spcAft>
                <a:spcPts val="0"/>
              </a:spcAft>
              <a:buClr>
                <a:schemeClr val="dk1"/>
              </a:buClr>
              <a:buSzPts val="1850"/>
              <a:buFont typeface="Calibri"/>
              <a:buChar char="•"/>
            </a:pPr>
            <a:r>
              <a:rPr lang="en-US" sz="1850"/>
              <a:t>Transactional, streaming, and “most recent”</a:t>
            </a:r>
            <a:endParaRPr/>
          </a:p>
          <a:p>
            <a:pPr indent="-257175" lvl="0" marL="257175" rtl="0" algn="l">
              <a:lnSpc>
                <a:spcPct val="90000"/>
              </a:lnSpc>
              <a:spcBef>
                <a:spcPts val="370"/>
              </a:spcBef>
              <a:spcAft>
                <a:spcPts val="0"/>
              </a:spcAft>
              <a:buClr>
                <a:schemeClr val="dk1"/>
              </a:buClr>
              <a:buSzPts val="1850"/>
              <a:buFont typeface="Calibri"/>
              <a:buChar char="•"/>
            </a:pPr>
            <a:r>
              <a:rPr lang="en-US" sz="1850"/>
              <a:t>Client-service and service-client</a:t>
            </a:r>
            <a:endParaRPr/>
          </a:p>
          <a:p>
            <a:pPr indent="-257175" lvl="0" marL="257175" rtl="0" algn="l">
              <a:lnSpc>
                <a:spcPct val="90000"/>
              </a:lnSpc>
              <a:spcBef>
                <a:spcPts val="370"/>
              </a:spcBef>
              <a:spcAft>
                <a:spcPts val="0"/>
              </a:spcAft>
              <a:buClr>
                <a:schemeClr val="dk1"/>
              </a:buClr>
              <a:buSzPts val="1850"/>
              <a:buFont typeface="Calibri"/>
              <a:buChar char="•"/>
            </a:pPr>
            <a:r>
              <a:rPr lang="en-US" sz="1850"/>
              <a:t>TLS, certificates, and password security</a:t>
            </a:r>
            <a:endParaRPr/>
          </a:p>
          <a:p>
            <a:pPr indent="-257175" lvl="0" marL="257175" rtl="0" algn="l">
              <a:lnSpc>
                <a:spcPct val="90000"/>
              </a:lnSpc>
              <a:spcBef>
                <a:spcPts val="370"/>
              </a:spcBef>
              <a:spcAft>
                <a:spcPts val="0"/>
              </a:spcAft>
              <a:buClr>
                <a:schemeClr val="dk1"/>
              </a:buClr>
              <a:buSzPts val="1850"/>
              <a:buFont typeface="Calibri"/>
              <a:buChar char="•"/>
            </a:pPr>
            <a:r>
              <a:rPr lang="en-US" sz="1850"/>
              <a:t>Compatible with Web and Cloud</a:t>
            </a:r>
            <a:endParaRPr/>
          </a:p>
          <a:p>
            <a:pPr indent="-257175" lvl="0" marL="257175" rtl="0" algn="l">
              <a:lnSpc>
                <a:spcPct val="90000"/>
              </a:lnSpc>
              <a:spcBef>
                <a:spcPts val="370"/>
              </a:spcBef>
              <a:spcAft>
                <a:spcPts val="0"/>
              </a:spcAft>
              <a:buClr>
                <a:schemeClr val="dk1"/>
              </a:buClr>
              <a:buSzPts val="1850"/>
              <a:buFont typeface="Calibri"/>
              <a:buChar char="•"/>
            </a:pPr>
            <a:r>
              <a:rPr lang="en-US" sz="1850"/>
              <a:t>Node and service discovery</a:t>
            </a:r>
            <a:endParaRPr/>
          </a:p>
          <a:p>
            <a:pPr indent="-257175" lvl="0" marL="257175" rtl="0" algn="l">
              <a:lnSpc>
                <a:spcPct val="90000"/>
              </a:lnSpc>
              <a:spcBef>
                <a:spcPts val="370"/>
              </a:spcBef>
              <a:spcAft>
                <a:spcPts val="0"/>
              </a:spcAft>
              <a:buClr>
                <a:schemeClr val="dk1"/>
              </a:buClr>
              <a:buSzPts val="1850"/>
              <a:buFont typeface="Calibri"/>
              <a:buChar char="•"/>
            </a:pPr>
            <a:r>
              <a:rPr lang="en-US" sz="1850"/>
              <a:t>Version 0.9 first open source release</a:t>
            </a:r>
            <a:endParaRPr/>
          </a:p>
          <a:p>
            <a:pPr indent="0" lvl="0" marL="0" rtl="0" algn="l">
              <a:lnSpc>
                <a:spcPct val="90000"/>
              </a:lnSpc>
              <a:spcBef>
                <a:spcPts val="370"/>
              </a:spcBef>
              <a:spcAft>
                <a:spcPts val="0"/>
              </a:spcAft>
              <a:buClr>
                <a:schemeClr val="dk1"/>
              </a:buClr>
              <a:buSzPts val="1850"/>
              <a:buFont typeface="Calibri"/>
              <a:buNone/>
            </a:pPr>
            <a:r>
              <a:t/>
            </a:r>
            <a:endParaRPr sz="1850"/>
          </a:p>
        </p:txBody>
      </p:sp>
      <p:sp>
        <p:nvSpPr>
          <p:cNvPr id="122" name="Google Shape;122;p3"/>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 name="Google Shape;123;p3"/>
          <p:cNvPicPr preferRelativeResize="0"/>
          <p:nvPr/>
        </p:nvPicPr>
        <p:blipFill rotWithShape="1">
          <a:blip r:embed="rId3">
            <a:alphaModFix/>
          </a:blip>
          <a:srcRect b="0" l="0" r="0" t="0"/>
          <a:stretch/>
        </p:blipFill>
        <p:spPr>
          <a:xfrm>
            <a:off x="6782196" y="1752600"/>
            <a:ext cx="1409304" cy="1905000"/>
          </a:xfrm>
          <a:prstGeom prst="rect">
            <a:avLst/>
          </a:prstGeom>
          <a:noFill/>
          <a:ln>
            <a:noFill/>
          </a:ln>
        </p:spPr>
      </p:pic>
      <p:pic>
        <p:nvPicPr>
          <p:cNvPr id="124" name="Google Shape;124;p3"/>
          <p:cNvPicPr preferRelativeResize="0"/>
          <p:nvPr/>
        </p:nvPicPr>
        <p:blipFill rotWithShape="1">
          <a:blip r:embed="rId4">
            <a:alphaModFix/>
          </a:blip>
          <a:srcRect b="0" l="0" r="0" t="0"/>
          <a:stretch/>
        </p:blipFill>
        <p:spPr>
          <a:xfrm>
            <a:off x="5410200" y="3810000"/>
            <a:ext cx="1714500" cy="2183503"/>
          </a:xfrm>
          <a:prstGeom prst="rect">
            <a:avLst/>
          </a:prstGeom>
          <a:noFill/>
          <a:ln>
            <a:noFill/>
          </a:ln>
        </p:spPr>
      </p:pic>
      <p:pic>
        <p:nvPicPr>
          <p:cNvPr id="125" name="Google Shape;125;p3"/>
          <p:cNvPicPr preferRelativeResize="0"/>
          <p:nvPr/>
        </p:nvPicPr>
        <p:blipFill rotWithShape="1">
          <a:blip r:embed="rId5">
            <a:alphaModFix/>
          </a:blip>
          <a:srcRect b="0" l="10575" r="0" t="0"/>
          <a:stretch/>
        </p:blipFill>
        <p:spPr>
          <a:xfrm>
            <a:off x="7271158" y="4274496"/>
            <a:ext cx="1682078" cy="12545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Design Objectives</a:t>
            </a:r>
            <a:endParaRPr/>
          </a:p>
        </p:txBody>
      </p:sp>
      <p:sp>
        <p:nvSpPr>
          <p:cNvPr id="131" name="Google Shape;131;p5"/>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rmAutofit/>
          </a:bodyPr>
          <a:lstStyle/>
          <a:p>
            <a:pPr indent="-257175" lvl="0" marL="257175" rtl="0" algn="l">
              <a:lnSpc>
                <a:spcPct val="90000"/>
              </a:lnSpc>
              <a:spcBef>
                <a:spcPts val="0"/>
              </a:spcBef>
              <a:spcAft>
                <a:spcPts val="0"/>
              </a:spcAft>
              <a:buClr>
                <a:schemeClr val="dk1"/>
              </a:buClr>
              <a:buSzPts val="1942"/>
              <a:buFont typeface="Calibri"/>
              <a:buChar char="•"/>
            </a:pPr>
            <a:r>
              <a:rPr lang="en-US" sz="1942"/>
              <a:t>Peer-to-peer client-service communication</a:t>
            </a:r>
            <a:endParaRPr/>
          </a:p>
          <a:p>
            <a:pPr indent="-257175" lvl="0" marL="257175" rtl="0" algn="l">
              <a:lnSpc>
                <a:spcPct val="90000"/>
              </a:lnSpc>
              <a:spcBef>
                <a:spcPts val="388"/>
              </a:spcBef>
              <a:spcAft>
                <a:spcPts val="0"/>
              </a:spcAft>
              <a:buClr>
                <a:schemeClr val="dk1"/>
              </a:buClr>
              <a:buSzPts val="1942"/>
              <a:buFont typeface="Calibri"/>
              <a:buChar char="•"/>
            </a:pPr>
            <a:r>
              <a:rPr lang="en-US" sz="1942"/>
              <a:t>Ease of use</a:t>
            </a:r>
            <a:endParaRPr/>
          </a:p>
          <a:p>
            <a:pPr indent="-214312" lvl="1" marL="557213" rtl="0" algn="l">
              <a:lnSpc>
                <a:spcPct val="90000"/>
              </a:lnSpc>
              <a:spcBef>
                <a:spcPts val="333"/>
              </a:spcBef>
              <a:spcAft>
                <a:spcPts val="0"/>
              </a:spcAft>
              <a:buClr>
                <a:schemeClr val="dk1"/>
              </a:buClr>
              <a:buSzPts val="1665"/>
              <a:buFont typeface="Calibri"/>
              <a:buChar char="–"/>
            </a:pPr>
            <a:r>
              <a:rPr lang="en-US" sz="1665"/>
              <a:t>Minimal “boiler-plate” software development</a:t>
            </a:r>
            <a:endParaRPr/>
          </a:p>
          <a:p>
            <a:pPr indent="-214312" lvl="1" marL="557213" rtl="0" algn="l">
              <a:lnSpc>
                <a:spcPct val="90000"/>
              </a:lnSpc>
              <a:spcBef>
                <a:spcPts val="333"/>
              </a:spcBef>
              <a:spcAft>
                <a:spcPts val="0"/>
              </a:spcAft>
              <a:buClr>
                <a:schemeClr val="dk1"/>
              </a:buClr>
              <a:buSzPts val="1665"/>
              <a:buFont typeface="Calibri"/>
              <a:buChar char="–"/>
            </a:pPr>
            <a:r>
              <a:rPr lang="en-US" sz="1665"/>
              <a:t>Automatic type generation at runtime or design-time</a:t>
            </a:r>
            <a:endParaRPr/>
          </a:p>
          <a:p>
            <a:pPr indent="-214312" lvl="1" marL="557213" rtl="0" algn="l">
              <a:lnSpc>
                <a:spcPct val="90000"/>
              </a:lnSpc>
              <a:spcBef>
                <a:spcPts val="333"/>
              </a:spcBef>
              <a:spcAft>
                <a:spcPts val="0"/>
              </a:spcAft>
              <a:buClr>
                <a:schemeClr val="dk1"/>
              </a:buClr>
              <a:buSzPts val="1665"/>
              <a:buFont typeface="Calibri"/>
              <a:buChar char="–"/>
            </a:pPr>
            <a:r>
              <a:rPr lang="en-US" sz="1665"/>
              <a:t>Model similar to “object-oriented” systems</a:t>
            </a:r>
            <a:endParaRPr/>
          </a:p>
          <a:p>
            <a:pPr indent="-214312" lvl="1" marL="557213" rtl="0" algn="l">
              <a:lnSpc>
                <a:spcPct val="90000"/>
              </a:lnSpc>
              <a:spcBef>
                <a:spcPts val="333"/>
              </a:spcBef>
              <a:spcAft>
                <a:spcPts val="0"/>
              </a:spcAft>
              <a:buClr>
                <a:schemeClr val="dk1"/>
              </a:buClr>
              <a:buSzPts val="1665"/>
              <a:buFont typeface="Calibri"/>
              <a:buChar char="–"/>
            </a:pPr>
            <a:r>
              <a:rPr lang="en-US" sz="1665"/>
              <a:t>Rapid modification of services</a:t>
            </a:r>
            <a:endParaRPr/>
          </a:p>
          <a:p>
            <a:pPr indent="-257175" lvl="0" marL="257175" rtl="0" algn="l">
              <a:lnSpc>
                <a:spcPct val="90000"/>
              </a:lnSpc>
              <a:spcBef>
                <a:spcPts val="388"/>
              </a:spcBef>
              <a:spcAft>
                <a:spcPts val="0"/>
              </a:spcAft>
              <a:buClr>
                <a:schemeClr val="dk1"/>
              </a:buClr>
              <a:buSzPts val="1942"/>
              <a:buFont typeface="Calibri"/>
              <a:buChar char="•"/>
            </a:pPr>
            <a:r>
              <a:rPr lang="en-US" sz="1942"/>
              <a:t>Maximum compatibility between devices over long timespan</a:t>
            </a:r>
            <a:endParaRPr/>
          </a:p>
          <a:p>
            <a:pPr indent="-214312" lvl="1" marL="557213" rtl="0" algn="l">
              <a:lnSpc>
                <a:spcPct val="90000"/>
              </a:lnSpc>
              <a:spcBef>
                <a:spcPts val="333"/>
              </a:spcBef>
              <a:spcAft>
                <a:spcPts val="0"/>
              </a:spcAft>
              <a:buClr>
                <a:schemeClr val="dk1"/>
              </a:buClr>
              <a:buSzPts val="1665"/>
              <a:buFont typeface="Calibri"/>
              <a:buChar char="–"/>
            </a:pPr>
            <a:r>
              <a:rPr lang="en-US" sz="1665"/>
              <a:t>Decades, not months of compatibility</a:t>
            </a:r>
            <a:endParaRPr/>
          </a:p>
          <a:p>
            <a:pPr indent="-257175" lvl="0" marL="257175" rtl="0" algn="l">
              <a:lnSpc>
                <a:spcPct val="90000"/>
              </a:lnSpc>
              <a:spcBef>
                <a:spcPts val="388"/>
              </a:spcBef>
              <a:spcAft>
                <a:spcPts val="0"/>
              </a:spcAft>
              <a:buClr>
                <a:schemeClr val="dk1"/>
              </a:buClr>
              <a:buSzPts val="1942"/>
              <a:buFont typeface="Calibri"/>
              <a:buChar char="•"/>
            </a:pPr>
            <a:r>
              <a:rPr lang="en-US" sz="1942"/>
              <a:t>High performance, low latency</a:t>
            </a:r>
            <a:endParaRPr/>
          </a:p>
          <a:p>
            <a:pPr indent="-257175" lvl="0" marL="257175" rtl="0" algn="l">
              <a:lnSpc>
                <a:spcPct val="90000"/>
              </a:lnSpc>
              <a:spcBef>
                <a:spcPts val="388"/>
              </a:spcBef>
              <a:spcAft>
                <a:spcPts val="0"/>
              </a:spcAft>
              <a:buClr>
                <a:schemeClr val="dk1"/>
              </a:buClr>
              <a:buSzPts val="1942"/>
              <a:buFont typeface="Calibri"/>
              <a:buChar char="•"/>
            </a:pPr>
            <a:r>
              <a:rPr lang="en-US" sz="1942"/>
              <a:t>Industry standard security (TLS, certificates, etc.)</a:t>
            </a:r>
            <a:endParaRPr/>
          </a:p>
          <a:p>
            <a:pPr indent="-257175" lvl="0" marL="257175" rtl="0" algn="l">
              <a:lnSpc>
                <a:spcPct val="90000"/>
              </a:lnSpc>
              <a:spcBef>
                <a:spcPts val="388"/>
              </a:spcBef>
              <a:spcAft>
                <a:spcPts val="0"/>
              </a:spcAft>
              <a:buClr>
                <a:schemeClr val="dk1"/>
              </a:buClr>
              <a:buSzPts val="1942"/>
              <a:buFont typeface="Calibri"/>
              <a:buChar char="•"/>
            </a:pPr>
            <a:r>
              <a:rPr lang="en-US" sz="1942"/>
              <a:t>Automatic service discovery</a:t>
            </a:r>
            <a:endParaRPr/>
          </a:p>
          <a:p>
            <a:pPr indent="-257175" lvl="0" marL="257175" rtl="0" algn="l">
              <a:lnSpc>
                <a:spcPct val="90000"/>
              </a:lnSpc>
              <a:spcBef>
                <a:spcPts val="388"/>
              </a:spcBef>
              <a:spcAft>
                <a:spcPts val="0"/>
              </a:spcAft>
              <a:buClr>
                <a:schemeClr val="dk1"/>
              </a:buClr>
              <a:buSzPts val="1942"/>
              <a:buFont typeface="Calibri"/>
              <a:buChar char="•"/>
            </a:pPr>
            <a:r>
              <a:rPr lang="en-US" sz="1942"/>
              <a:t>Asynchronous operation</a:t>
            </a:r>
            <a:endParaRPr/>
          </a:p>
          <a:p>
            <a:pPr indent="-257175" lvl="0" marL="257175" rtl="0" algn="l">
              <a:lnSpc>
                <a:spcPct val="90000"/>
              </a:lnSpc>
              <a:spcBef>
                <a:spcPts val="388"/>
              </a:spcBef>
              <a:spcAft>
                <a:spcPts val="0"/>
              </a:spcAft>
              <a:buClr>
                <a:schemeClr val="dk1"/>
              </a:buClr>
              <a:buSzPts val="1942"/>
              <a:buFont typeface="Calibri"/>
              <a:buChar char="•"/>
            </a:pPr>
            <a:r>
              <a:rPr lang="en-US" sz="1942"/>
              <a:t>Minimal dependencies</a:t>
            </a:r>
            <a:endParaRPr/>
          </a:p>
        </p:txBody>
      </p:sp>
      <p:sp>
        <p:nvSpPr>
          <p:cNvPr id="132" name="Google Shape;132;p5"/>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Compatibility</a:t>
            </a:r>
            <a:endParaRPr/>
          </a:p>
        </p:txBody>
      </p:sp>
      <p:sp>
        <p:nvSpPr>
          <p:cNvPr id="138" name="Google Shape;138;p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1800"/>
              <a:buFont typeface="Calibri"/>
              <a:buChar char="•"/>
            </a:pPr>
            <a:r>
              <a:rPr lang="en-US" sz="1800"/>
              <a:t>Platforms/architectures</a:t>
            </a:r>
            <a:endParaRPr/>
          </a:p>
          <a:p>
            <a:pPr indent="-214312" lvl="1" marL="557213" rtl="0" algn="l">
              <a:spcBef>
                <a:spcPts val="280"/>
              </a:spcBef>
              <a:spcAft>
                <a:spcPts val="0"/>
              </a:spcAft>
              <a:buClr>
                <a:schemeClr val="dk1"/>
              </a:buClr>
              <a:buSzPts val="1400"/>
              <a:buFont typeface="Calibri"/>
              <a:buChar char="–"/>
            </a:pPr>
            <a:r>
              <a:rPr lang="en-US" sz="1400"/>
              <a:t>Windows (x86, x64)</a:t>
            </a:r>
            <a:endParaRPr/>
          </a:p>
          <a:p>
            <a:pPr indent="-214312" lvl="1" marL="557213" rtl="0" algn="l">
              <a:spcBef>
                <a:spcPts val="280"/>
              </a:spcBef>
              <a:spcAft>
                <a:spcPts val="0"/>
              </a:spcAft>
              <a:buClr>
                <a:schemeClr val="dk1"/>
              </a:buClr>
              <a:buSzPts val="1400"/>
              <a:buFont typeface="Calibri"/>
              <a:buChar char="–"/>
            </a:pPr>
            <a:r>
              <a:rPr lang="en-US" sz="1400"/>
              <a:t>Linux (x86, x86_64, ARM hard-float, ARM soft-float, PowerPC, MIPS</a:t>
            </a:r>
            <a:endParaRPr/>
          </a:p>
          <a:p>
            <a:pPr indent="-214312" lvl="1" marL="557213" rtl="0" algn="l">
              <a:spcBef>
                <a:spcPts val="280"/>
              </a:spcBef>
              <a:spcAft>
                <a:spcPts val="0"/>
              </a:spcAft>
              <a:buClr>
                <a:schemeClr val="dk1"/>
              </a:buClr>
              <a:buSzPts val="1400"/>
              <a:buFont typeface="Calibri"/>
              <a:buChar char="–"/>
            </a:pPr>
            <a:r>
              <a:rPr lang="en-US" sz="1400"/>
              <a:t>Mac OSX</a:t>
            </a:r>
            <a:endParaRPr/>
          </a:p>
          <a:p>
            <a:pPr indent="-214312" lvl="1" marL="557213" rtl="0" algn="l">
              <a:spcBef>
                <a:spcPts val="280"/>
              </a:spcBef>
              <a:spcAft>
                <a:spcPts val="0"/>
              </a:spcAft>
              <a:buClr>
                <a:schemeClr val="dk1"/>
              </a:buClr>
              <a:buSzPts val="1400"/>
              <a:buFont typeface="Calibri"/>
              <a:buChar char="–"/>
            </a:pPr>
            <a:r>
              <a:rPr lang="en-US" sz="1400"/>
              <a:t>Android (ARM, x86)</a:t>
            </a:r>
            <a:endParaRPr/>
          </a:p>
          <a:p>
            <a:pPr indent="-214312" lvl="1" marL="557213" rtl="0" algn="l">
              <a:spcBef>
                <a:spcPts val="280"/>
              </a:spcBef>
              <a:spcAft>
                <a:spcPts val="0"/>
              </a:spcAft>
              <a:buClr>
                <a:schemeClr val="dk1"/>
              </a:buClr>
              <a:buSzPts val="1400"/>
              <a:buFont typeface="Calibri"/>
              <a:buChar char="–"/>
            </a:pPr>
            <a:r>
              <a:rPr lang="en-US" sz="1400"/>
              <a:t>iOS</a:t>
            </a:r>
            <a:endParaRPr/>
          </a:p>
          <a:p>
            <a:pPr indent="-214312" lvl="1" marL="557213" rtl="0" algn="l">
              <a:spcBef>
                <a:spcPts val="280"/>
              </a:spcBef>
              <a:spcAft>
                <a:spcPts val="0"/>
              </a:spcAft>
              <a:buClr>
                <a:schemeClr val="dk1"/>
              </a:buClr>
              <a:buSzPts val="1400"/>
              <a:buFont typeface="Calibri"/>
              <a:buChar char="–"/>
            </a:pPr>
            <a:r>
              <a:rPr lang="en-US" sz="1400"/>
              <a:t>Web Browser (Chrome, IE, Edge, Firefox, Safari)</a:t>
            </a:r>
            <a:endParaRPr/>
          </a:p>
          <a:p>
            <a:pPr indent="-214312" lvl="1" marL="557213" rtl="0" algn="l">
              <a:spcBef>
                <a:spcPts val="280"/>
              </a:spcBef>
              <a:spcAft>
                <a:spcPts val="0"/>
              </a:spcAft>
              <a:buClr>
                <a:schemeClr val="dk1"/>
              </a:buClr>
              <a:buSzPts val="1400"/>
              <a:buFont typeface="Calibri"/>
              <a:buChar char="–"/>
            </a:pPr>
            <a:r>
              <a:rPr lang="en-US" sz="1400"/>
              <a:t>ASP.NET Web Server</a:t>
            </a:r>
            <a:endParaRPr/>
          </a:p>
          <a:p>
            <a:pPr indent="-214312" lvl="1" marL="557213" rtl="0" algn="l">
              <a:spcBef>
                <a:spcPts val="280"/>
              </a:spcBef>
              <a:spcAft>
                <a:spcPts val="0"/>
              </a:spcAft>
              <a:buClr>
                <a:srgbClr val="7F7F7F"/>
              </a:buClr>
              <a:buSzPts val="1400"/>
              <a:buFont typeface="Calibri"/>
              <a:buChar char="–"/>
            </a:pPr>
            <a:r>
              <a:rPr lang="en-US" sz="1400">
                <a:solidFill>
                  <a:srgbClr val="7F7F7F"/>
                </a:solidFill>
              </a:rPr>
              <a:t>Linux PREEMPT_RT</a:t>
            </a:r>
            <a:endParaRPr/>
          </a:p>
          <a:p>
            <a:pPr indent="-214312" lvl="1" marL="557213" rtl="0" algn="l">
              <a:spcBef>
                <a:spcPts val="280"/>
              </a:spcBef>
              <a:spcAft>
                <a:spcPts val="0"/>
              </a:spcAft>
              <a:buClr>
                <a:srgbClr val="7F7F7F"/>
              </a:buClr>
              <a:buSzPts val="1400"/>
              <a:buFont typeface="Calibri"/>
              <a:buChar char="–"/>
            </a:pPr>
            <a:r>
              <a:rPr lang="en-US" sz="1400">
                <a:solidFill>
                  <a:srgbClr val="7F7F7F"/>
                </a:solidFill>
              </a:rPr>
              <a:t>MathWorks xPC Target</a:t>
            </a:r>
            <a:endParaRPr/>
          </a:p>
          <a:p>
            <a:pPr indent="-214312" lvl="1" marL="557213" rtl="0" algn="l">
              <a:spcBef>
                <a:spcPts val="280"/>
              </a:spcBef>
              <a:spcAft>
                <a:spcPts val="0"/>
              </a:spcAft>
              <a:buClr>
                <a:srgbClr val="7F7F7F"/>
              </a:buClr>
              <a:buSzPts val="1400"/>
              <a:buFont typeface="Calibri"/>
              <a:buChar char="–"/>
            </a:pPr>
            <a:r>
              <a:rPr lang="en-US" sz="1400">
                <a:solidFill>
                  <a:srgbClr val="7F7F7F"/>
                </a:solidFill>
              </a:rPr>
              <a:t>Particle Photon embedded device</a:t>
            </a:r>
            <a:endParaRPr/>
          </a:p>
          <a:p>
            <a:pPr indent="-214312" lvl="1" marL="557213" rtl="0" algn="l">
              <a:spcBef>
                <a:spcPts val="280"/>
              </a:spcBef>
              <a:spcAft>
                <a:spcPts val="0"/>
              </a:spcAft>
              <a:buClr>
                <a:srgbClr val="7F7F7F"/>
              </a:buClr>
              <a:buSzPts val="1400"/>
              <a:buFont typeface="Calibri"/>
              <a:buChar char="–"/>
            </a:pPr>
            <a:r>
              <a:rPr lang="en-US" sz="1400">
                <a:solidFill>
                  <a:srgbClr val="7F7F7F"/>
                </a:solidFill>
              </a:rPr>
              <a:t>Arduino embedded device</a:t>
            </a:r>
            <a:endParaRPr/>
          </a:p>
          <a:p>
            <a:pPr indent="-257175" lvl="0" marL="257175" rtl="0" algn="l">
              <a:spcBef>
                <a:spcPts val="360"/>
              </a:spcBef>
              <a:spcAft>
                <a:spcPts val="0"/>
              </a:spcAft>
              <a:buClr>
                <a:schemeClr val="dk1"/>
              </a:buClr>
              <a:buSzPts val="1800"/>
              <a:buFont typeface="Calibri"/>
              <a:buChar char="•"/>
            </a:pPr>
            <a:r>
              <a:rPr lang="en-US" sz="1800"/>
              <a:t>Languages</a:t>
            </a:r>
            <a:endParaRPr/>
          </a:p>
          <a:p>
            <a:pPr indent="-214312" lvl="1" marL="557213" rtl="0" algn="l">
              <a:spcBef>
                <a:spcPts val="280"/>
              </a:spcBef>
              <a:spcAft>
                <a:spcPts val="0"/>
              </a:spcAft>
              <a:buClr>
                <a:schemeClr val="dk1"/>
              </a:buClr>
              <a:buSzPts val="1400"/>
              <a:buFont typeface="Calibri"/>
              <a:buChar char="–"/>
            </a:pPr>
            <a:r>
              <a:rPr lang="en-US" sz="1400"/>
              <a:t>C++, C#, Java, MATLAB, JavaScript, </a:t>
            </a:r>
            <a:r>
              <a:rPr lang="en-US" sz="1400">
                <a:solidFill>
                  <a:srgbClr val="7F7F7F"/>
                </a:solidFill>
              </a:rPr>
              <a:t>LabView </a:t>
            </a:r>
            <a:endParaRPr/>
          </a:p>
          <a:p>
            <a:pPr indent="-257175" lvl="0" marL="257175" rtl="0" algn="l">
              <a:spcBef>
                <a:spcPts val="420"/>
              </a:spcBef>
              <a:spcAft>
                <a:spcPts val="0"/>
              </a:spcAft>
              <a:buClr>
                <a:schemeClr val="dk1"/>
              </a:buClr>
              <a:buSzPts val="2100"/>
              <a:buFont typeface="Calibri"/>
              <a:buChar char="•"/>
            </a:pPr>
            <a:r>
              <a:rPr lang="en-US"/>
              <a:t>Transports</a:t>
            </a:r>
            <a:endParaRPr/>
          </a:p>
          <a:p>
            <a:pPr indent="-214312" lvl="1" marL="557213" rtl="0" algn="l">
              <a:spcBef>
                <a:spcPts val="280"/>
              </a:spcBef>
              <a:spcAft>
                <a:spcPts val="0"/>
              </a:spcAft>
              <a:buClr>
                <a:schemeClr val="dk1"/>
              </a:buClr>
              <a:buSzPts val="1400"/>
              <a:buFont typeface="Calibri"/>
              <a:buChar char="–"/>
            </a:pPr>
            <a:r>
              <a:rPr lang="en-US" sz="1400"/>
              <a:t>TCP, Local,</a:t>
            </a:r>
            <a:r>
              <a:rPr lang="en-US" sz="1400">
                <a:solidFill>
                  <a:srgbClr val="7F7F7F"/>
                </a:solidFill>
              </a:rPr>
              <a:t> USB, PCIe, QUIC</a:t>
            </a:r>
            <a:endParaRPr sz="1400"/>
          </a:p>
          <a:p>
            <a:pPr indent="-257175" lvl="0" marL="257175" rtl="0" algn="l">
              <a:spcBef>
                <a:spcPts val="360"/>
              </a:spcBef>
              <a:spcAft>
                <a:spcPts val="0"/>
              </a:spcAft>
              <a:buClr>
                <a:schemeClr val="dk1"/>
              </a:buClr>
              <a:buSzPts val="1800"/>
              <a:buFont typeface="Calibri"/>
              <a:buChar char="•"/>
            </a:pPr>
            <a:r>
              <a:rPr lang="en-US" sz="1800"/>
              <a:t>Compatibility constantly expanding, grey are experimental</a:t>
            </a:r>
            <a:endParaRPr/>
          </a:p>
          <a:p>
            <a:pPr indent="-125412" lvl="1" marL="557213" rtl="0" algn="l">
              <a:spcBef>
                <a:spcPts val="280"/>
              </a:spcBef>
              <a:spcAft>
                <a:spcPts val="0"/>
              </a:spcAft>
              <a:buClr>
                <a:schemeClr val="dk1"/>
              </a:buClr>
              <a:buSzPts val="1400"/>
              <a:buFont typeface="Calibri"/>
              <a:buNone/>
            </a:pPr>
            <a:r>
              <a:t/>
            </a:r>
            <a:endParaRPr sz="1400"/>
          </a:p>
          <a:p>
            <a:pPr indent="-125412" lvl="1" marL="557213" rtl="0" algn="l">
              <a:spcBef>
                <a:spcPts val="280"/>
              </a:spcBef>
              <a:spcAft>
                <a:spcPts val="0"/>
              </a:spcAft>
              <a:buClr>
                <a:schemeClr val="dk1"/>
              </a:buClr>
              <a:buSzPts val="1400"/>
              <a:buFont typeface="Calibri"/>
              <a:buNone/>
            </a:pPr>
            <a:r>
              <a:t/>
            </a:r>
            <a:endParaRPr sz="1400"/>
          </a:p>
          <a:p>
            <a:pPr indent="-142875" lvl="0" marL="257175" rtl="0" algn="l">
              <a:spcBef>
                <a:spcPts val="360"/>
              </a:spcBef>
              <a:spcAft>
                <a:spcPts val="0"/>
              </a:spcAft>
              <a:buClr>
                <a:schemeClr val="dk1"/>
              </a:buClr>
              <a:buSzPts val="1800"/>
              <a:buFont typeface="Calibri"/>
              <a:buNone/>
            </a:pPr>
            <a:r>
              <a:t/>
            </a:r>
            <a:endParaRPr sz="1800"/>
          </a:p>
        </p:txBody>
      </p:sp>
      <p:sp>
        <p:nvSpPr>
          <p:cNvPr id="139" name="Google Shape;139;p7"/>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Client-Service Model</a:t>
            </a:r>
            <a:endParaRPr/>
          </a:p>
        </p:txBody>
      </p:sp>
      <p:sp>
        <p:nvSpPr>
          <p:cNvPr id="145" name="Google Shape;145;p8"/>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6" name="Google Shape;146;p8"/>
          <p:cNvGrpSpPr/>
          <p:nvPr/>
        </p:nvGrpSpPr>
        <p:grpSpPr>
          <a:xfrm>
            <a:off x="457200" y="1752600"/>
            <a:ext cx="4165457" cy="4724400"/>
            <a:chOff x="1019859" y="561975"/>
            <a:chExt cx="4771341" cy="5915025"/>
          </a:xfrm>
        </p:grpSpPr>
        <p:sp>
          <p:nvSpPr>
            <p:cNvPr id="147" name="Google Shape;147;p8"/>
            <p:cNvSpPr/>
            <p:nvPr/>
          </p:nvSpPr>
          <p:spPr>
            <a:xfrm>
              <a:off x="1924050" y="561975"/>
              <a:ext cx="3028950" cy="1981200"/>
            </a:xfrm>
            <a:prstGeom prst="roundRect">
              <a:avLst>
                <a:gd fmla="val 16667" name="adj"/>
              </a:avLst>
            </a:prstGeom>
            <a:noFill/>
            <a:ln cap="flat" cmpd="sng" w="317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48" name="Google Shape;148;p8"/>
            <p:cNvSpPr/>
            <p:nvPr/>
          </p:nvSpPr>
          <p:spPr>
            <a:xfrm>
              <a:off x="1066800" y="4495800"/>
              <a:ext cx="4724400" cy="1981200"/>
            </a:xfrm>
            <a:prstGeom prst="roundRect">
              <a:avLst>
                <a:gd fmla="val 16667" name="adj"/>
              </a:avLst>
            </a:prstGeom>
            <a:noFill/>
            <a:ln cap="flat" cmpd="sng" w="317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49" name="Google Shape;149;p8"/>
            <p:cNvSpPr/>
            <p:nvPr/>
          </p:nvSpPr>
          <p:spPr>
            <a:xfrm>
              <a:off x="3124200" y="2590800"/>
              <a:ext cx="304800" cy="1828800"/>
            </a:xfrm>
            <a:prstGeom prst="can">
              <a:avLst>
                <a:gd fmla="val 25000" name="adj"/>
              </a:avLst>
            </a:prstGeom>
            <a:noFill/>
            <a:ln cap="flat" cmpd="sng" w="25400">
              <a:solidFill>
                <a:srgbClr val="0070C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0" name="Google Shape;150;p8"/>
            <p:cNvSpPr/>
            <p:nvPr/>
          </p:nvSpPr>
          <p:spPr>
            <a:xfrm>
              <a:off x="4038600" y="1828800"/>
              <a:ext cx="304800" cy="304800"/>
            </a:xfrm>
            <a:prstGeom prst="ellipse">
              <a:avLst/>
            </a:prstGeom>
            <a:solidFill>
              <a:srgbClr val="A5A5A5"/>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1" name="Google Shape;151;p8"/>
            <p:cNvSpPr/>
            <p:nvPr/>
          </p:nvSpPr>
          <p:spPr>
            <a:xfrm>
              <a:off x="2381250" y="911412"/>
              <a:ext cx="1066800" cy="304800"/>
            </a:xfrm>
            <a:prstGeom prst="roundRect">
              <a:avLst>
                <a:gd fmla="val 16667" name="adj"/>
              </a:avLst>
            </a:prstGeom>
            <a:no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Object Ref 1</a:t>
              </a:r>
              <a:endParaRPr/>
            </a:p>
          </p:txBody>
        </p:sp>
        <p:sp>
          <p:nvSpPr>
            <p:cNvPr id="152" name="Google Shape;152;p8"/>
            <p:cNvSpPr/>
            <p:nvPr/>
          </p:nvSpPr>
          <p:spPr>
            <a:xfrm>
              <a:off x="2152650" y="1368612"/>
              <a:ext cx="1066800" cy="304800"/>
            </a:xfrm>
            <a:prstGeom prst="roundRect">
              <a:avLst>
                <a:gd fmla="val 16667" name="adj"/>
              </a:avLst>
            </a:prstGeom>
            <a:no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Object Ref 2</a:t>
              </a:r>
              <a:endParaRPr/>
            </a:p>
          </p:txBody>
        </p:sp>
        <p:sp>
          <p:nvSpPr>
            <p:cNvPr id="153" name="Google Shape;153;p8"/>
            <p:cNvSpPr/>
            <p:nvPr/>
          </p:nvSpPr>
          <p:spPr>
            <a:xfrm>
              <a:off x="2457450" y="1825812"/>
              <a:ext cx="1066800" cy="304800"/>
            </a:xfrm>
            <a:prstGeom prst="roundRect">
              <a:avLst>
                <a:gd fmla="val 16667" name="adj"/>
              </a:avLst>
            </a:prstGeom>
            <a:no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Object Ref 3</a:t>
              </a:r>
              <a:endParaRPr/>
            </a:p>
          </p:txBody>
        </p:sp>
        <p:cxnSp>
          <p:nvCxnSpPr>
            <p:cNvPr id="154" name="Google Shape;154;p8"/>
            <p:cNvCxnSpPr>
              <a:stCxn id="151" idx="3"/>
              <a:endCxn id="150" idx="0"/>
            </p:cNvCxnSpPr>
            <p:nvPr/>
          </p:nvCxnSpPr>
          <p:spPr>
            <a:xfrm>
              <a:off x="3448050" y="1063812"/>
              <a:ext cx="742800" cy="765000"/>
            </a:xfrm>
            <a:prstGeom prst="straightConnector1">
              <a:avLst/>
            </a:prstGeom>
            <a:noFill/>
            <a:ln cap="flat" cmpd="sng" w="9525">
              <a:solidFill>
                <a:srgbClr val="0070C0"/>
              </a:solidFill>
              <a:prstDash val="solid"/>
              <a:round/>
              <a:headEnd len="med" w="med" type="stealth"/>
              <a:tailEnd len="med" w="med" type="stealth"/>
            </a:ln>
          </p:spPr>
        </p:cxnSp>
        <p:cxnSp>
          <p:nvCxnSpPr>
            <p:cNvPr id="155" name="Google Shape;155;p8"/>
            <p:cNvCxnSpPr>
              <a:stCxn id="152" idx="3"/>
              <a:endCxn id="150" idx="1"/>
            </p:cNvCxnSpPr>
            <p:nvPr/>
          </p:nvCxnSpPr>
          <p:spPr>
            <a:xfrm>
              <a:off x="3219450" y="1521012"/>
              <a:ext cx="864000" cy="352200"/>
            </a:xfrm>
            <a:prstGeom prst="straightConnector1">
              <a:avLst/>
            </a:prstGeom>
            <a:noFill/>
            <a:ln cap="flat" cmpd="sng" w="9525">
              <a:solidFill>
                <a:srgbClr val="0070C0"/>
              </a:solidFill>
              <a:prstDash val="solid"/>
              <a:round/>
              <a:headEnd len="med" w="med" type="stealth"/>
              <a:tailEnd len="med" w="med" type="stealth"/>
            </a:ln>
          </p:spPr>
        </p:cxnSp>
        <p:cxnSp>
          <p:nvCxnSpPr>
            <p:cNvPr id="156" name="Google Shape;156;p8"/>
            <p:cNvCxnSpPr>
              <a:stCxn id="153" idx="3"/>
              <a:endCxn id="150" idx="2"/>
            </p:cNvCxnSpPr>
            <p:nvPr/>
          </p:nvCxnSpPr>
          <p:spPr>
            <a:xfrm>
              <a:off x="3524250" y="1978212"/>
              <a:ext cx="514500" cy="3000"/>
            </a:xfrm>
            <a:prstGeom prst="straightConnector1">
              <a:avLst/>
            </a:prstGeom>
            <a:noFill/>
            <a:ln cap="flat" cmpd="sng" w="9525">
              <a:solidFill>
                <a:srgbClr val="0070C0"/>
              </a:solidFill>
              <a:prstDash val="solid"/>
              <a:round/>
              <a:headEnd len="med" w="med" type="stealth"/>
              <a:tailEnd len="med" w="med" type="stealth"/>
            </a:ln>
          </p:spPr>
        </p:cxnSp>
        <p:sp>
          <p:nvSpPr>
            <p:cNvPr id="157" name="Google Shape;157;p8"/>
            <p:cNvSpPr/>
            <p:nvPr/>
          </p:nvSpPr>
          <p:spPr>
            <a:xfrm>
              <a:off x="3200400" y="4648200"/>
              <a:ext cx="152400" cy="152400"/>
            </a:xfrm>
            <a:prstGeom prst="ellipse">
              <a:avLst/>
            </a:prstGeom>
            <a:solidFill>
              <a:srgbClr val="A5A5A5"/>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8" name="Google Shape;158;p8"/>
            <p:cNvSpPr/>
            <p:nvPr/>
          </p:nvSpPr>
          <p:spPr>
            <a:xfrm>
              <a:off x="2209800" y="4648200"/>
              <a:ext cx="152400" cy="152400"/>
            </a:xfrm>
            <a:prstGeom prst="ellipse">
              <a:avLst/>
            </a:prstGeom>
            <a:solidFill>
              <a:srgbClr val="A5A5A5"/>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9" name="Google Shape;159;p8"/>
            <p:cNvSpPr/>
            <p:nvPr/>
          </p:nvSpPr>
          <p:spPr>
            <a:xfrm>
              <a:off x="4038600" y="4648200"/>
              <a:ext cx="152400" cy="152400"/>
            </a:xfrm>
            <a:prstGeom prst="ellipse">
              <a:avLst/>
            </a:prstGeom>
            <a:solidFill>
              <a:srgbClr val="A5A5A5"/>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60" name="Google Shape;160;p8"/>
            <p:cNvSpPr/>
            <p:nvPr/>
          </p:nvSpPr>
          <p:spPr>
            <a:xfrm>
              <a:off x="3124200" y="5181600"/>
              <a:ext cx="304800" cy="304800"/>
            </a:xfrm>
            <a:prstGeom prst="ellipse">
              <a:avLst/>
            </a:prstGeom>
            <a:solidFill>
              <a:srgbClr val="A5A5A5"/>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61" name="Google Shape;161;p8"/>
            <p:cNvSpPr/>
            <p:nvPr/>
          </p:nvSpPr>
          <p:spPr>
            <a:xfrm>
              <a:off x="1524000" y="5715000"/>
              <a:ext cx="1066800" cy="304800"/>
            </a:xfrm>
            <a:prstGeom prst="roundRect">
              <a:avLst>
                <a:gd fmla="val 16667" name="adj"/>
              </a:avLst>
            </a:prstGeom>
            <a:no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Object 1</a:t>
              </a:r>
              <a:endParaRPr/>
            </a:p>
          </p:txBody>
        </p:sp>
        <p:sp>
          <p:nvSpPr>
            <p:cNvPr id="162" name="Google Shape;162;p8"/>
            <p:cNvSpPr/>
            <p:nvPr/>
          </p:nvSpPr>
          <p:spPr>
            <a:xfrm>
              <a:off x="2895600" y="5943600"/>
              <a:ext cx="1066800" cy="304800"/>
            </a:xfrm>
            <a:prstGeom prst="roundRect">
              <a:avLst>
                <a:gd fmla="val 16667" name="adj"/>
              </a:avLst>
            </a:prstGeom>
            <a:no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Object 2</a:t>
              </a:r>
              <a:endParaRPr/>
            </a:p>
          </p:txBody>
        </p:sp>
        <p:sp>
          <p:nvSpPr>
            <p:cNvPr id="163" name="Google Shape;163;p8"/>
            <p:cNvSpPr/>
            <p:nvPr/>
          </p:nvSpPr>
          <p:spPr>
            <a:xfrm>
              <a:off x="4343400" y="5867400"/>
              <a:ext cx="1066800" cy="304800"/>
            </a:xfrm>
            <a:prstGeom prst="roundRect">
              <a:avLst>
                <a:gd fmla="val 16667" name="adj"/>
              </a:avLst>
            </a:prstGeom>
            <a:no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Object 3</a:t>
              </a:r>
              <a:endParaRPr/>
            </a:p>
          </p:txBody>
        </p:sp>
        <p:sp>
          <p:nvSpPr>
            <p:cNvPr id="164" name="Google Shape;164;p8"/>
            <p:cNvSpPr txBox="1"/>
            <p:nvPr/>
          </p:nvSpPr>
          <p:spPr>
            <a:xfrm>
              <a:off x="4069396" y="2667000"/>
              <a:ext cx="931304" cy="7321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dk1"/>
                  </a:solidFill>
                  <a:latin typeface="Arial"/>
                  <a:ea typeface="Arial"/>
                  <a:cs typeface="Arial"/>
                  <a:sym typeface="Arial"/>
                </a:rPr>
                <a:t>Client </a:t>
              </a:r>
              <a:endParaRPr/>
            </a:p>
            <a:p>
              <a:pPr indent="0" lvl="0" marL="0" marR="0" rtl="0" algn="ctr">
                <a:spcBef>
                  <a:spcPts val="0"/>
                </a:spcBef>
                <a:spcAft>
                  <a:spcPts val="0"/>
                </a:spcAft>
                <a:buNone/>
              </a:pPr>
              <a:r>
                <a:rPr b="1" i="0" lang="en-US" sz="1600" u="none" cap="none" strike="noStrike">
                  <a:solidFill>
                    <a:schemeClr val="dk1"/>
                  </a:solidFill>
                  <a:latin typeface="Arial"/>
                  <a:ea typeface="Arial"/>
                  <a:cs typeface="Arial"/>
                  <a:sym typeface="Arial"/>
                </a:rPr>
                <a:t>Node</a:t>
              </a:r>
              <a:endParaRPr/>
            </a:p>
          </p:txBody>
        </p:sp>
        <p:sp>
          <p:nvSpPr>
            <p:cNvPr id="165" name="Google Shape;165;p8"/>
            <p:cNvSpPr txBox="1"/>
            <p:nvPr/>
          </p:nvSpPr>
          <p:spPr>
            <a:xfrm>
              <a:off x="1019859" y="3581400"/>
              <a:ext cx="1113085" cy="7321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dk1"/>
                  </a:solidFill>
                  <a:latin typeface="Arial"/>
                  <a:ea typeface="Arial"/>
                  <a:cs typeface="Arial"/>
                  <a:sym typeface="Arial"/>
                </a:rPr>
                <a:t>Service </a:t>
              </a:r>
              <a:endParaRPr/>
            </a:p>
            <a:p>
              <a:pPr indent="0" lvl="0" marL="0" marR="0" rtl="0" algn="ctr">
                <a:spcBef>
                  <a:spcPts val="0"/>
                </a:spcBef>
                <a:spcAft>
                  <a:spcPts val="0"/>
                </a:spcAft>
                <a:buNone/>
              </a:pPr>
              <a:r>
                <a:rPr b="1" i="0" lang="en-US" sz="1600" u="none" cap="none" strike="noStrike">
                  <a:solidFill>
                    <a:schemeClr val="dk1"/>
                  </a:solidFill>
                  <a:latin typeface="Arial"/>
                  <a:ea typeface="Arial"/>
                  <a:cs typeface="Arial"/>
                  <a:sym typeface="Arial"/>
                </a:rPr>
                <a:t>Node</a:t>
              </a:r>
              <a:endParaRPr/>
            </a:p>
          </p:txBody>
        </p:sp>
        <p:cxnSp>
          <p:nvCxnSpPr>
            <p:cNvPr id="166" name="Google Shape;166;p8"/>
            <p:cNvCxnSpPr>
              <a:endCxn id="150" idx="3"/>
            </p:cNvCxnSpPr>
            <p:nvPr/>
          </p:nvCxnSpPr>
          <p:spPr>
            <a:xfrm flipH="1" rot="10800000">
              <a:off x="3276837" y="2088963"/>
              <a:ext cx="806400" cy="273000"/>
            </a:xfrm>
            <a:prstGeom prst="straightConnector1">
              <a:avLst/>
            </a:prstGeom>
            <a:noFill/>
            <a:ln cap="flat" cmpd="sng" w="9525">
              <a:solidFill>
                <a:srgbClr val="0070C0"/>
              </a:solidFill>
              <a:prstDash val="solid"/>
              <a:round/>
              <a:headEnd len="sm" w="sm" type="none"/>
              <a:tailEnd len="med" w="med" type="stealth"/>
            </a:ln>
          </p:spPr>
        </p:cxnSp>
        <p:cxnSp>
          <p:nvCxnSpPr>
            <p:cNvPr id="167" name="Google Shape;167;p8"/>
            <p:cNvCxnSpPr>
              <a:endCxn id="157" idx="0"/>
            </p:cNvCxnSpPr>
            <p:nvPr/>
          </p:nvCxnSpPr>
          <p:spPr>
            <a:xfrm flipH="1">
              <a:off x="3276600" y="2362200"/>
              <a:ext cx="1800" cy="2286000"/>
            </a:xfrm>
            <a:prstGeom prst="straightConnector1">
              <a:avLst/>
            </a:prstGeom>
            <a:noFill/>
            <a:ln cap="flat" cmpd="sng" w="9525">
              <a:solidFill>
                <a:srgbClr val="0070C0"/>
              </a:solidFill>
              <a:prstDash val="solid"/>
              <a:round/>
              <a:headEnd len="sm" w="sm" type="none"/>
              <a:tailEnd len="med" w="med" type="stealth"/>
            </a:ln>
          </p:spPr>
        </p:cxnSp>
        <p:cxnSp>
          <p:nvCxnSpPr>
            <p:cNvPr id="168" name="Google Shape;168;p8"/>
            <p:cNvCxnSpPr>
              <a:stCxn id="157" idx="4"/>
              <a:endCxn id="160" idx="0"/>
            </p:cNvCxnSpPr>
            <p:nvPr/>
          </p:nvCxnSpPr>
          <p:spPr>
            <a:xfrm>
              <a:off x="3276600" y="4800600"/>
              <a:ext cx="0" cy="381000"/>
            </a:xfrm>
            <a:prstGeom prst="straightConnector1">
              <a:avLst/>
            </a:prstGeom>
            <a:noFill/>
            <a:ln cap="flat" cmpd="sng" w="9525">
              <a:solidFill>
                <a:srgbClr val="0070C0"/>
              </a:solidFill>
              <a:prstDash val="solid"/>
              <a:round/>
              <a:headEnd len="med" w="med" type="stealth"/>
              <a:tailEnd len="med" w="med" type="stealth"/>
            </a:ln>
          </p:spPr>
        </p:cxnSp>
        <p:cxnSp>
          <p:nvCxnSpPr>
            <p:cNvPr id="169" name="Google Shape;169;p8"/>
            <p:cNvCxnSpPr>
              <a:stCxn id="160" idx="1"/>
              <a:endCxn id="158" idx="5"/>
            </p:cNvCxnSpPr>
            <p:nvPr/>
          </p:nvCxnSpPr>
          <p:spPr>
            <a:xfrm rot="10800000">
              <a:off x="2339937" y="4778037"/>
              <a:ext cx="828900" cy="448200"/>
            </a:xfrm>
            <a:prstGeom prst="straightConnector1">
              <a:avLst/>
            </a:prstGeom>
            <a:noFill/>
            <a:ln cap="flat" cmpd="sng" w="9525">
              <a:solidFill>
                <a:srgbClr val="0070C0"/>
              </a:solidFill>
              <a:prstDash val="solid"/>
              <a:round/>
              <a:headEnd len="med" w="med" type="stealth"/>
              <a:tailEnd len="med" w="med" type="stealth"/>
            </a:ln>
          </p:spPr>
        </p:cxnSp>
        <p:cxnSp>
          <p:nvCxnSpPr>
            <p:cNvPr id="170" name="Google Shape;170;p8"/>
            <p:cNvCxnSpPr>
              <a:stCxn id="160" idx="7"/>
              <a:endCxn id="159" idx="3"/>
            </p:cNvCxnSpPr>
            <p:nvPr/>
          </p:nvCxnSpPr>
          <p:spPr>
            <a:xfrm flipH="1" rot="10800000">
              <a:off x="3384363" y="4778037"/>
              <a:ext cx="676500" cy="448200"/>
            </a:xfrm>
            <a:prstGeom prst="straightConnector1">
              <a:avLst/>
            </a:prstGeom>
            <a:noFill/>
            <a:ln cap="flat" cmpd="sng" w="9525">
              <a:solidFill>
                <a:srgbClr val="0070C0"/>
              </a:solidFill>
              <a:prstDash val="solid"/>
              <a:round/>
              <a:headEnd len="med" w="med" type="stealth"/>
              <a:tailEnd len="med" w="med" type="stealth"/>
            </a:ln>
          </p:spPr>
        </p:cxnSp>
        <p:cxnSp>
          <p:nvCxnSpPr>
            <p:cNvPr id="171" name="Google Shape;171;p8"/>
            <p:cNvCxnSpPr>
              <a:stCxn id="160" idx="4"/>
            </p:cNvCxnSpPr>
            <p:nvPr/>
          </p:nvCxnSpPr>
          <p:spPr>
            <a:xfrm flipH="1">
              <a:off x="3274800" y="5486400"/>
              <a:ext cx="1800" cy="457200"/>
            </a:xfrm>
            <a:prstGeom prst="straightConnector1">
              <a:avLst/>
            </a:prstGeom>
            <a:noFill/>
            <a:ln cap="flat" cmpd="sng" w="9525">
              <a:solidFill>
                <a:srgbClr val="0070C0"/>
              </a:solidFill>
              <a:prstDash val="solid"/>
              <a:round/>
              <a:headEnd len="med" w="med" type="stealth"/>
              <a:tailEnd len="med" w="med" type="stealth"/>
            </a:ln>
          </p:spPr>
        </p:cxnSp>
        <p:cxnSp>
          <p:nvCxnSpPr>
            <p:cNvPr id="172" name="Google Shape;172;p8"/>
            <p:cNvCxnSpPr>
              <a:stCxn id="160" idx="5"/>
              <a:endCxn id="163" idx="1"/>
            </p:cNvCxnSpPr>
            <p:nvPr/>
          </p:nvCxnSpPr>
          <p:spPr>
            <a:xfrm>
              <a:off x="3384363" y="5441763"/>
              <a:ext cx="959100" cy="578100"/>
            </a:xfrm>
            <a:prstGeom prst="straightConnector1">
              <a:avLst/>
            </a:prstGeom>
            <a:noFill/>
            <a:ln cap="flat" cmpd="sng" w="9525">
              <a:solidFill>
                <a:srgbClr val="0070C0"/>
              </a:solidFill>
              <a:prstDash val="solid"/>
              <a:round/>
              <a:headEnd len="med" w="med" type="stealth"/>
              <a:tailEnd len="med" w="med" type="stealth"/>
            </a:ln>
          </p:spPr>
        </p:cxnSp>
        <p:cxnSp>
          <p:nvCxnSpPr>
            <p:cNvPr id="173" name="Google Shape;173;p8"/>
            <p:cNvCxnSpPr>
              <a:stCxn id="160" idx="3"/>
              <a:endCxn id="161" idx="3"/>
            </p:cNvCxnSpPr>
            <p:nvPr/>
          </p:nvCxnSpPr>
          <p:spPr>
            <a:xfrm flipH="1">
              <a:off x="2590737" y="5441763"/>
              <a:ext cx="578100" cy="425700"/>
            </a:xfrm>
            <a:prstGeom prst="straightConnector1">
              <a:avLst/>
            </a:prstGeom>
            <a:noFill/>
            <a:ln cap="flat" cmpd="sng" w="9525">
              <a:solidFill>
                <a:srgbClr val="0070C0"/>
              </a:solidFill>
              <a:prstDash val="solid"/>
              <a:round/>
              <a:headEnd len="med" w="med" type="stealth"/>
              <a:tailEnd len="med" w="med" type="stealth"/>
            </a:ln>
          </p:spPr>
        </p:cxnSp>
        <p:sp>
          <p:nvSpPr>
            <p:cNvPr id="174" name="Google Shape;174;p8"/>
            <p:cNvSpPr txBox="1"/>
            <p:nvPr/>
          </p:nvSpPr>
          <p:spPr>
            <a:xfrm>
              <a:off x="4190999" y="4572000"/>
              <a:ext cx="1515205" cy="327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50" u="none" cap="none" strike="noStrike">
                  <a:solidFill>
                    <a:schemeClr val="dk1"/>
                  </a:solidFill>
                  <a:latin typeface="Arial"/>
                  <a:ea typeface="Arial"/>
                  <a:cs typeface="Arial"/>
                  <a:sym typeface="Arial"/>
                </a:rPr>
                <a:t>Service Endpoints</a:t>
              </a:r>
              <a:endParaRPr/>
            </a:p>
          </p:txBody>
        </p:sp>
        <p:sp>
          <p:nvSpPr>
            <p:cNvPr id="175" name="Google Shape;175;p8"/>
            <p:cNvSpPr txBox="1"/>
            <p:nvPr/>
          </p:nvSpPr>
          <p:spPr>
            <a:xfrm>
              <a:off x="3505199" y="5181600"/>
              <a:ext cx="1351786" cy="327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Service Context</a:t>
              </a:r>
              <a:endParaRPr/>
            </a:p>
          </p:txBody>
        </p:sp>
        <p:sp>
          <p:nvSpPr>
            <p:cNvPr id="176" name="Google Shape;176;p8"/>
            <p:cNvSpPr txBox="1"/>
            <p:nvPr/>
          </p:nvSpPr>
          <p:spPr>
            <a:xfrm>
              <a:off x="4190999" y="1371600"/>
              <a:ext cx="767885" cy="5394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Client</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Context</a:t>
              </a:r>
              <a:endParaRPr/>
            </a:p>
          </p:txBody>
        </p:sp>
        <p:sp>
          <p:nvSpPr>
            <p:cNvPr id="177" name="Google Shape;177;p8"/>
            <p:cNvSpPr txBox="1"/>
            <p:nvPr/>
          </p:nvSpPr>
          <p:spPr>
            <a:xfrm rot="-5400000">
              <a:off x="2420229" y="3370069"/>
              <a:ext cx="953720" cy="2908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Transport</a:t>
              </a:r>
              <a:endParaRPr/>
            </a:p>
          </p:txBody>
        </p:sp>
      </p:grpSp>
      <p:sp>
        <p:nvSpPr>
          <p:cNvPr id="178" name="Google Shape;178;p8"/>
          <p:cNvSpPr txBox="1"/>
          <p:nvPr/>
        </p:nvSpPr>
        <p:spPr>
          <a:xfrm>
            <a:off x="4724400" y="1981200"/>
            <a:ext cx="4419600" cy="2677656"/>
          </a:xfrm>
          <a:prstGeom prst="rect">
            <a:avLst/>
          </a:prstGeom>
          <a:noFill/>
          <a:ln>
            <a:noFill/>
          </a:ln>
        </p:spPr>
        <p:txBody>
          <a:bodyPr anchorCtr="0" anchor="t" bIns="45700" lIns="91425" spcFirstLastPara="1" rIns="91425" wrap="square" tIns="45700">
            <a:spAutoFit/>
          </a:bodyPr>
          <a:lstStyle/>
          <a:p>
            <a:pPr indent="-176213" lvl="0" marL="17621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Service:  Base object reference with members, and references to other objects.</a:t>
            </a:r>
            <a:endParaRPr/>
          </a:p>
          <a:p>
            <a:pPr indent="-176213" lvl="0" marL="17621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Service definition file: Define object and structure members</a:t>
            </a:r>
            <a:endParaRPr/>
          </a:p>
          <a:p>
            <a:pPr indent="-176213" lvl="0" marL="176213"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Supports try/catch error transmission across boundary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Augmented Object-Oriented Model</a:t>
            </a:r>
            <a:endParaRPr/>
          </a:p>
        </p:txBody>
      </p:sp>
      <p:sp>
        <p:nvSpPr>
          <p:cNvPr id="184" name="Google Shape;184;p9"/>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rmAutofit/>
          </a:bodyPr>
          <a:lstStyle/>
          <a:p>
            <a:pPr indent="-257175" lvl="0" marL="257175" rtl="0" algn="l">
              <a:lnSpc>
                <a:spcPct val="80000"/>
              </a:lnSpc>
              <a:spcBef>
                <a:spcPts val="0"/>
              </a:spcBef>
              <a:spcAft>
                <a:spcPts val="0"/>
              </a:spcAft>
              <a:buClr>
                <a:schemeClr val="dk1"/>
              </a:buClr>
              <a:buSzPts val="1942"/>
              <a:buFont typeface="Calibri"/>
              <a:buChar char="•"/>
            </a:pPr>
            <a:r>
              <a:rPr lang="en-US" sz="1942"/>
              <a:t>Object types are defined in service definitions</a:t>
            </a:r>
            <a:endParaRPr/>
          </a:p>
          <a:p>
            <a:pPr indent="-257175" lvl="0" marL="257175" rtl="0" algn="l">
              <a:lnSpc>
                <a:spcPct val="80000"/>
              </a:lnSpc>
              <a:spcBef>
                <a:spcPts val="388"/>
              </a:spcBef>
              <a:spcAft>
                <a:spcPts val="0"/>
              </a:spcAft>
              <a:buClr>
                <a:schemeClr val="dk1"/>
              </a:buClr>
              <a:buSzPts val="1942"/>
              <a:buFont typeface="Calibri"/>
              <a:buChar char="•"/>
            </a:pPr>
            <a:r>
              <a:rPr lang="en-US" sz="1942"/>
              <a:t>Member types:</a:t>
            </a:r>
            <a:endParaRPr/>
          </a:p>
          <a:p>
            <a:pPr indent="-214312" lvl="1" marL="557213" rtl="0" algn="l">
              <a:lnSpc>
                <a:spcPct val="80000"/>
              </a:lnSpc>
              <a:spcBef>
                <a:spcPts val="333"/>
              </a:spcBef>
              <a:spcAft>
                <a:spcPts val="0"/>
              </a:spcAft>
              <a:buClr>
                <a:schemeClr val="dk1"/>
              </a:buClr>
              <a:buSzPts val="1665"/>
              <a:buFont typeface="Calibri"/>
              <a:buChar char="–"/>
            </a:pPr>
            <a:r>
              <a:rPr lang="en-US" sz="1665"/>
              <a:t>Property</a:t>
            </a:r>
            <a:endParaRPr/>
          </a:p>
          <a:p>
            <a:pPr indent="-214312" lvl="1" marL="557213" rtl="0" algn="l">
              <a:lnSpc>
                <a:spcPct val="80000"/>
              </a:lnSpc>
              <a:spcBef>
                <a:spcPts val="333"/>
              </a:spcBef>
              <a:spcAft>
                <a:spcPts val="0"/>
              </a:spcAft>
              <a:buClr>
                <a:schemeClr val="dk1"/>
              </a:buClr>
              <a:buSzPts val="1665"/>
              <a:buFont typeface="Calibri"/>
              <a:buChar char="–"/>
            </a:pPr>
            <a:r>
              <a:rPr lang="en-US" sz="1665"/>
              <a:t>Function</a:t>
            </a:r>
            <a:endParaRPr/>
          </a:p>
          <a:p>
            <a:pPr indent="-214312" lvl="1" marL="557213" rtl="0" algn="l">
              <a:lnSpc>
                <a:spcPct val="80000"/>
              </a:lnSpc>
              <a:spcBef>
                <a:spcPts val="333"/>
              </a:spcBef>
              <a:spcAft>
                <a:spcPts val="0"/>
              </a:spcAft>
              <a:buClr>
                <a:schemeClr val="dk1"/>
              </a:buClr>
              <a:buSzPts val="1665"/>
              <a:buFont typeface="Calibri"/>
              <a:buChar char="–"/>
            </a:pPr>
            <a:r>
              <a:rPr lang="en-US" sz="1665"/>
              <a:t>Event</a:t>
            </a:r>
            <a:endParaRPr/>
          </a:p>
          <a:p>
            <a:pPr indent="-214312" lvl="1" marL="557213" rtl="0" algn="l">
              <a:lnSpc>
                <a:spcPct val="80000"/>
              </a:lnSpc>
              <a:spcBef>
                <a:spcPts val="333"/>
              </a:spcBef>
              <a:spcAft>
                <a:spcPts val="0"/>
              </a:spcAft>
              <a:buClr>
                <a:schemeClr val="dk1"/>
              </a:buClr>
              <a:buSzPts val="1665"/>
              <a:buFont typeface="Calibri"/>
              <a:buChar char="–"/>
            </a:pPr>
            <a:r>
              <a:rPr lang="en-US" sz="1665"/>
              <a:t>ObjRef (Object Reference )</a:t>
            </a:r>
            <a:endParaRPr/>
          </a:p>
          <a:p>
            <a:pPr indent="-214312" lvl="1" marL="557213" rtl="0" algn="l">
              <a:lnSpc>
                <a:spcPct val="80000"/>
              </a:lnSpc>
              <a:spcBef>
                <a:spcPts val="333"/>
              </a:spcBef>
              <a:spcAft>
                <a:spcPts val="0"/>
              </a:spcAft>
              <a:buClr>
                <a:schemeClr val="dk1"/>
              </a:buClr>
              <a:buSzPts val="1665"/>
              <a:buFont typeface="Calibri"/>
              <a:buChar char="–"/>
            </a:pPr>
            <a:r>
              <a:rPr lang="en-US" sz="1665"/>
              <a:t>Pipe</a:t>
            </a:r>
            <a:endParaRPr/>
          </a:p>
          <a:p>
            <a:pPr indent="-214312" lvl="1" marL="557213" rtl="0" algn="l">
              <a:lnSpc>
                <a:spcPct val="80000"/>
              </a:lnSpc>
              <a:spcBef>
                <a:spcPts val="333"/>
              </a:spcBef>
              <a:spcAft>
                <a:spcPts val="0"/>
              </a:spcAft>
              <a:buClr>
                <a:schemeClr val="dk1"/>
              </a:buClr>
              <a:buSzPts val="1665"/>
              <a:buFont typeface="Calibri"/>
              <a:buChar char="–"/>
            </a:pPr>
            <a:r>
              <a:rPr lang="en-US" sz="1665"/>
              <a:t>Callback</a:t>
            </a:r>
            <a:endParaRPr/>
          </a:p>
          <a:p>
            <a:pPr indent="-214312" lvl="1" marL="557213" rtl="0" algn="l">
              <a:lnSpc>
                <a:spcPct val="80000"/>
              </a:lnSpc>
              <a:spcBef>
                <a:spcPts val="333"/>
              </a:spcBef>
              <a:spcAft>
                <a:spcPts val="0"/>
              </a:spcAft>
              <a:buClr>
                <a:schemeClr val="dk1"/>
              </a:buClr>
              <a:buSzPts val="1665"/>
              <a:buFont typeface="Calibri"/>
              <a:buChar char="–"/>
            </a:pPr>
            <a:r>
              <a:rPr lang="en-US" sz="1665"/>
              <a:t>Wire</a:t>
            </a:r>
            <a:endParaRPr/>
          </a:p>
          <a:p>
            <a:pPr indent="-214312" lvl="1" marL="557213" rtl="0" algn="l">
              <a:lnSpc>
                <a:spcPct val="80000"/>
              </a:lnSpc>
              <a:spcBef>
                <a:spcPts val="333"/>
              </a:spcBef>
              <a:spcAft>
                <a:spcPts val="0"/>
              </a:spcAft>
              <a:buClr>
                <a:schemeClr val="dk1"/>
              </a:buClr>
              <a:buSzPts val="1665"/>
              <a:buFont typeface="Calibri"/>
              <a:buChar char="–"/>
            </a:pPr>
            <a:r>
              <a:rPr lang="en-US" sz="1665"/>
              <a:t>Memory</a:t>
            </a:r>
            <a:endParaRPr/>
          </a:p>
          <a:p>
            <a:pPr indent="-257175" lvl="0" marL="257175" rtl="0" algn="l">
              <a:lnSpc>
                <a:spcPct val="80000"/>
              </a:lnSpc>
              <a:spcBef>
                <a:spcPts val="388"/>
              </a:spcBef>
              <a:spcAft>
                <a:spcPts val="0"/>
              </a:spcAft>
              <a:buClr>
                <a:schemeClr val="dk1"/>
              </a:buClr>
              <a:buSzPts val="1942"/>
              <a:buFont typeface="Calibri"/>
              <a:buChar char="•"/>
            </a:pPr>
            <a:r>
              <a:rPr lang="en-US" sz="1942"/>
              <a:t>Can use “import” to use structures and object types in other service definition</a:t>
            </a:r>
            <a:endParaRPr/>
          </a:p>
          <a:p>
            <a:pPr indent="-257175" lvl="0" marL="257175" rtl="0" algn="l">
              <a:lnSpc>
                <a:spcPct val="80000"/>
              </a:lnSpc>
              <a:spcBef>
                <a:spcPts val="388"/>
              </a:spcBef>
              <a:spcAft>
                <a:spcPts val="0"/>
              </a:spcAft>
              <a:buClr>
                <a:schemeClr val="dk1"/>
              </a:buClr>
              <a:buSzPts val="1942"/>
              <a:buFont typeface="Calibri"/>
              <a:buChar char="•"/>
            </a:pPr>
            <a:r>
              <a:rPr lang="en-US" sz="1942"/>
              <a:t>“implements” statement used in object to inform clients that it is compatible with previous service definition version</a:t>
            </a:r>
            <a:endParaRPr/>
          </a:p>
          <a:p>
            <a:pPr indent="-257175" lvl="0" marL="257175" rtl="0" algn="l">
              <a:lnSpc>
                <a:spcPct val="80000"/>
              </a:lnSpc>
              <a:spcBef>
                <a:spcPts val="388"/>
              </a:spcBef>
              <a:spcAft>
                <a:spcPts val="0"/>
              </a:spcAft>
              <a:buClr>
                <a:schemeClr val="dk1"/>
              </a:buClr>
              <a:buSzPts val="1942"/>
              <a:buFont typeface="Calibri"/>
              <a:buChar char="•"/>
            </a:pPr>
            <a:r>
              <a:rPr lang="en-US" sz="1942"/>
              <a:t>“Modifiers” can be used to change behavior of object members</a:t>
            </a:r>
            <a:endParaRPr/>
          </a:p>
          <a:p>
            <a:pPr indent="-133858" lvl="0" marL="257175" rtl="0" algn="l">
              <a:lnSpc>
                <a:spcPct val="80000"/>
              </a:lnSpc>
              <a:spcBef>
                <a:spcPts val="388"/>
              </a:spcBef>
              <a:spcAft>
                <a:spcPts val="0"/>
              </a:spcAft>
              <a:buClr>
                <a:schemeClr val="dk1"/>
              </a:buClr>
              <a:buSzPts val="1942"/>
              <a:buFont typeface="Calibri"/>
              <a:buNone/>
            </a:pPr>
            <a:r>
              <a:t/>
            </a:r>
            <a:endParaRPr sz="1942"/>
          </a:p>
          <a:p>
            <a:pPr indent="-133858" lvl="0" marL="257175" rtl="0" algn="l">
              <a:lnSpc>
                <a:spcPct val="80000"/>
              </a:lnSpc>
              <a:spcBef>
                <a:spcPts val="388"/>
              </a:spcBef>
              <a:spcAft>
                <a:spcPts val="0"/>
              </a:spcAft>
              <a:buClr>
                <a:schemeClr val="dk1"/>
              </a:buClr>
              <a:buSzPts val="1942"/>
              <a:buFont typeface="Calibri"/>
              <a:buNone/>
            </a:pPr>
            <a:r>
              <a:t/>
            </a:r>
            <a:endParaRPr sz="1942"/>
          </a:p>
        </p:txBody>
      </p:sp>
      <p:sp>
        <p:nvSpPr>
          <p:cNvPr id="185" name="Google Shape;185;p9"/>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685800" y="865719"/>
            <a:ext cx="7772400" cy="73448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Supported Value Types</a:t>
            </a:r>
            <a:endParaRPr/>
          </a:p>
        </p:txBody>
      </p:sp>
      <p:sp>
        <p:nvSpPr>
          <p:cNvPr id="191" name="Google Shape;191;p10"/>
          <p:cNvSpPr txBox="1"/>
          <p:nvPr>
            <p:ph idx="1" type="body"/>
          </p:nvPr>
        </p:nvSpPr>
        <p:spPr>
          <a:xfrm>
            <a:off x="685800" y="1676400"/>
            <a:ext cx="7772400" cy="4419600"/>
          </a:xfrm>
          <a:prstGeom prst="rect">
            <a:avLst/>
          </a:prstGeom>
          <a:noFill/>
          <a:ln>
            <a:noFill/>
          </a:ln>
        </p:spPr>
        <p:txBody>
          <a:bodyPr anchorCtr="0" anchor="t" bIns="45700" lIns="91425" spcFirstLastPara="1" rIns="91425" wrap="square" tIns="45700">
            <a:normAutofit/>
          </a:bodyPr>
          <a:lstStyle/>
          <a:p>
            <a:pPr indent="-257175" lvl="0" marL="257175" rtl="0" algn="l">
              <a:lnSpc>
                <a:spcPct val="80000"/>
              </a:lnSpc>
              <a:spcBef>
                <a:spcPts val="0"/>
              </a:spcBef>
              <a:spcAft>
                <a:spcPts val="0"/>
              </a:spcAft>
              <a:buClr>
                <a:schemeClr val="dk1"/>
              </a:buClr>
              <a:buSzPts val="1627"/>
              <a:buFont typeface="Calibri"/>
              <a:buChar char="•"/>
            </a:pPr>
            <a:r>
              <a:rPr lang="en-US" sz="1627"/>
              <a:t>Value types always serialized and sent to the remote node</a:t>
            </a:r>
            <a:endParaRPr/>
          </a:p>
          <a:p>
            <a:pPr indent="-257175" lvl="0" marL="257175" rtl="0" algn="l">
              <a:lnSpc>
                <a:spcPct val="80000"/>
              </a:lnSpc>
              <a:spcBef>
                <a:spcPts val="325"/>
              </a:spcBef>
              <a:spcAft>
                <a:spcPts val="0"/>
              </a:spcAft>
              <a:buClr>
                <a:schemeClr val="dk1"/>
              </a:buClr>
              <a:buSzPts val="1627"/>
              <a:buFont typeface="Calibri"/>
              <a:buChar char="•"/>
            </a:pPr>
            <a:r>
              <a:rPr lang="en-US" sz="1627"/>
              <a:t>Primitive Types</a:t>
            </a:r>
            <a:endParaRPr/>
          </a:p>
          <a:p>
            <a:pPr indent="-214313" lvl="1" marL="557213" rtl="0" algn="l">
              <a:lnSpc>
                <a:spcPct val="80000"/>
              </a:lnSpc>
              <a:spcBef>
                <a:spcPts val="279"/>
              </a:spcBef>
              <a:spcAft>
                <a:spcPts val="0"/>
              </a:spcAft>
              <a:buClr>
                <a:schemeClr val="dk1"/>
              </a:buClr>
              <a:buSzPts val="1395"/>
              <a:buFont typeface="Calibri"/>
              <a:buChar char="–"/>
            </a:pPr>
            <a:r>
              <a:rPr lang="en-US" sz="1395"/>
              <a:t>double, single, int8, uint8, int16, uint16, int32, uint32, int64, uint64, string, cdouble, csingle, bool</a:t>
            </a:r>
            <a:endParaRPr/>
          </a:p>
          <a:p>
            <a:pPr indent="-214313" lvl="1" marL="557213" rtl="0" algn="l">
              <a:lnSpc>
                <a:spcPct val="80000"/>
              </a:lnSpc>
              <a:spcBef>
                <a:spcPts val="279"/>
              </a:spcBef>
              <a:spcAft>
                <a:spcPts val="0"/>
              </a:spcAft>
              <a:buClr>
                <a:schemeClr val="dk1"/>
              </a:buClr>
              <a:buSzPts val="1395"/>
              <a:buFont typeface="Calibri"/>
              <a:buChar char="–"/>
            </a:pPr>
            <a:r>
              <a:rPr lang="en-US" sz="1395"/>
              <a:t>Single dim arrays of numeric types (ie double[])</a:t>
            </a:r>
            <a:endParaRPr/>
          </a:p>
          <a:p>
            <a:pPr indent="-214313" lvl="1" marL="557213" rtl="0" algn="l">
              <a:lnSpc>
                <a:spcPct val="80000"/>
              </a:lnSpc>
              <a:spcBef>
                <a:spcPts val="279"/>
              </a:spcBef>
              <a:spcAft>
                <a:spcPts val="0"/>
              </a:spcAft>
              <a:buClr>
                <a:schemeClr val="dk1"/>
              </a:buClr>
              <a:buSzPts val="1395"/>
              <a:buFont typeface="Calibri"/>
              <a:buChar char="–"/>
            </a:pPr>
            <a:r>
              <a:rPr lang="en-US" sz="1395"/>
              <a:t>Arrays can be fixed, variable, or have a maximum size (double[10], double[], double[10-]</a:t>
            </a:r>
            <a:endParaRPr/>
          </a:p>
          <a:p>
            <a:pPr indent="-257175" lvl="0" marL="257175" rtl="0" algn="l">
              <a:lnSpc>
                <a:spcPct val="80000"/>
              </a:lnSpc>
              <a:spcBef>
                <a:spcPts val="325"/>
              </a:spcBef>
              <a:spcAft>
                <a:spcPts val="0"/>
              </a:spcAft>
              <a:buClr>
                <a:schemeClr val="dk1"/>
              </a:buClr>
              <a:buSzPts val="1627"/>
              <a:buFont typeface="Calibri"/>
              <a:buChar char="•"/>
            </a:pPr>
            <a:r>
              <a:rPr lang="en-US" sz="1627"/>
              <a:t>Structures defined within service definitions</a:t>
            </a:r>
            <a:endParaRPr/>
          </a:p>
          <a:p>
            <a:pPr indent="-214313" lvl="1" marL="557213" rtl="0" algn="l">
              <a:lnSpc>
                <a:spcPct val="80000"/>
              </a:lnSpc>
              <a:spcBef>
                <a:spcPts val="279"/>
              </a:spcBef>
              <a:spcAft>
                <a:spcPts val="0"/>
              </a:spcAft>
              <a:buClr>
                <a:schemeClr val="dk1"/>
              </a:buClr>
              <a:buSzPts val="1395"/>
              <a:buFont typeface="Calibri"/>
              <a:buChar char="–"/>
            </a:pPr>
            <a:r>
              <a:rPr lang="en-US" sz="1395"/>
              <a:t>Contains “fields” of other primitives</a:t>
            </a:r>
            <a:endParaRPr/>
          </a:p>
          <a:p>
            <a:pPr indent="-257175" lvl="0" marL="257175" rtl="0" algn="l">
              <a:lnSpc>
                <a:spcPct val="80000"/>
              </a:lnSpc>
              <a:spcBef>
                <a:spcPts val="325"/>
              </a:spcBef>
              <a:spcAft>
                <a:spcPts val="0"/>
              </a:spcAft>
              <a:buClr>
                <a:schemeClr val="dk1"/>
              </a:buClr>
              <a:buSzPts val="1627"/>
              <a:buFont typeface="Calibri"/>
              <a:buChar char="•"/>
            </a:pPr>
            <a:r>
              <a:rPr lang="en-US" sz="1627"/>
              <a:t>Pods defined within service definitions</a:t>
            </a:r>
            <a:endParaRPr/>
          </a:p>
          <a:p>
            <a:pPr indent="-214313" lvl="1" marL="557213" rtl="0" algn="l">
              <a:lnSpc>
                <a:spcPct val="80000"/>
              </a:lnSpc>
              <a:spcBef>
                <a:spcPts val="279"/>
              </a:spcBef>
              <a:spcAft>
                <a:spcPts val="0"/>
              </a:spcAft>
              <a:buClr>
                <a:schemeClr val="dk1"/>
              </a:buClr>
              <a:buSzPts val="1395"/>
              <a:buFont typeface="Calibri"/>
              <a:buChar char="–"/>
            </a:pPr>
            <a:r>
              <a:rPr lang="en-US" sz="1395"/>
              <a:t>“Plain-old-data” contains fields, fixed size, “blittable”</a:t>
            </a:r>
            <a:endParaRPr/>
          </a:p>
          <a:p>
            <a:pPr indent="-257175" lvl="0" marL="257175" rtl="0" algn="l">
              <a:lnSpc>
                <a:spcPct val="80000"/>
              </a:lnSpc>
              <a:spcBef>
                <a:spcPts val="325"/>
              </a:spcBef>
              <a:spcAft>
                <a:spcPts val="0"/>
              </a:spcAft>
              <a:buClr>
                <a:schemeClr val="dk1"/>
              </a:buClr>
              <a:buSzPts val="1627"/>
              <a:buFont typeface="Calibri"/>
              <a:buChar char="•"/>
            </a:pPr>
            <a:r>
              <a:rPr lang="en-US" sz="1627"/>
              <a:t>Named arrays defined within services definition</a:t>
            </a:r>
            <a:endParaRPr/>
          </a:p>
          <a:p>
            <a:pPr indent="-214313" lvl="1" marL="557213" rtl="0" algn="l">
              <a:lnSpc>
                <a:spcPct val="80000"/>
              </a:lnSpc>
              <a:spcBef>
                <a:spcPts val="279"/>
              </a:spcBef>
              <a:spcAft>
                <a:spcPts val="0"/>
              </a:spcAft>
              <a:buClr>
                <a:schemeClr val="dk1"/>
              </a:buClr>
              <a:buSzPts val="1395"/>
              <a:buFont typeface="Calibri"/>
              <a:buChar char="–"/>
            </a:pPr>
            <a:r>
              <a:rPr lang="en-US" sz="1395"/>
              <a:t>Union type between numeric array and structure</a:t>
            </a:r>
            <a:endParaRPr/>
          </a:p>
          <a:p>
            <a:pPr indent="-257175" lvl="0" marL="257175" rtl="0" algn="l">
              <a:lnSpc>
                <a:spcPct val="80000"/>
              </a:lnSpc>
              <a:spcBef>
                <a:spcPts val="325"/>
              </a:spcBef>
              <a:spcAft>
                <a:spcPts val="0"/>
              </a:spcAft>
              <a:buClr>
                <a:schemeClr val="dk1"/>
              </a:buClr>
              <a:buSzPts val="1627"/>
              <a:buFont typeface="Calibri"/>
              <a:buChar char="•"/>
            </a:pPr>
            <a:r>
              <a:rPr lang="en-US" sz="1627"/>
              <a:t>Maps with int32 or string</a:t>
            </a:r>
            <a:endParaRPr/>
          </a:p>
          <a:p>
            <a:pPr indent="-214313" lvl="1" marL="557213" rtl="0" algn="l">
              <a:lnSpc>
                <a:spcPct val="80000"/>
              </a:lnSpc>
              <a:spcBef>
                <a:spcPts val="279"/>
              </a:spcBef>
              <a:spcAft>
                <a:spcPts val="0"/>
              </a:spcAft>
              <a:buClr>
                <a:schemeClr val="dk1"/>
              </a:buClr>
              <a:buSzPts val="1395"/>
              <a:buFont typeface="Calibri"/>
              <a:buChar char="–"/>
            </a:pPr>
            <a:r>
              <a:rPr lang="en-US" sz="1395"/>
              <a:t>(double{int}, string{string}, mystruct{string}, double[]{string}</a:t>
            </a:r>
            <a:endParaRPr/>
          </a:p>
          <a:p>
            <a:pPr indent="-214313" lvl="1" marL="557213" rtl="0" algn="l">
              <a:lnSpc>
                <a:spcPct val="80000"/>
              </a:lnSpc>
              <a:spcBef>
                <a:spcPts val="279"/>
              </a:spcBef>
              <a:spcAft>
                <a:spcPts val="0"/>
              </a:spcAft>
              <a:buClr>
                <a:schemeClr val="dk1"/>
              </a:buClr>
              <a:buSzPts val="1395"/>
              <a:buFont typeface="Calibri"/>
              <a:buChar char="–"/>
            </a:pPr>
            <a:r>
              <a:rPr lang="en-US" sz="1395"/>
              <a:t>Dictionary in C#, cell in MATLAB</a:t>
            </a:r>
            <a:endParaRPr/>
          </a:p>
          <a:p>
            <a:pPr indent="-257175" lvl="0" marL="257175" rtl="0" algn="l">
              <a:lnSpc>
                <a:spcPct val="80000"/>
              </a:lnSpc>
              <a:spcBef>
                <a:spcPts val="325"/>
              </a:spcBef>
              <a:spcAft>
                <a:spcPts val="0"/>
              </a:spcAft>
              <a:buClr>
                <a:schemeClr val="dk1"/>
              </a:buClr>
              <a:buSzPts val="1627"/>
              <a:buFont typeface="Calibri"/>
              <a:buChar char="•"/>
            </a:pPr>
            <a:r>
              <a:rPr lang="en-US" sz="1627"/>
              <a:t>Lists</a:t>
            </a:r>
            <a:endParaRPr/>
          </a:p>
          <a:p>
            <a:pPr indent="-214313" lvl="1" marL="557213" rtl="0" algn="l">
              <a:lnSpc>
                <a:spcPct val="80000"/>
              </a:lnSpc>
              <a:spcBef>
                <a:spcPts val="279"/>
              </a:spcBef>
              <a:spcAft>
                <a:spcPts val="0"/>
              </a:spcAft>
              <a:buClr>
                <a:schemeClr val="dk1"/>
              </a:buClr>
              <a:buSzPts val="1395"/>
              <a:buFont typeface="Calibri"/>
              <a:buChar char="–"/>
            </a:pPr>
            <a:r>
              <a:rPr lang="en-US" sz="1395"/>
              <a:t>(double{list}, string{list}, mystruct{list}, double[]{list}</a:t>
            </a:r>
            <a:endParaRPr/>
          </a:p>
          <a:p>
            <a:pPr indent="-214313" lvl="1" marL="557213" rtl="0" algn="l">
              <a:lnSpc>
                <a:spcPct val="80000"/>
              </a:lnSpc>
              <a:spcBef>
                <a:spcPts val="279"/>
              </a:spcBef>
              <a:spcAft>
                <a:spcPts val="0"/>
              </a:spcAft>
              <a:buClr>
                <a:schemeClr val="dk1"/>
              </a:buClr>
              <a:buSzPts val="1395"/>
              <a:buFont typeface="Calibri"/>
              <a:buChar char="–"/>
            </a:pPr>
            <a:r>
              <a:rPr lang="en-US" sz="1395"/>
              <a:t>List in C#, cell in MATLAB</a:t>
            </a:r>
            <a:endParaRPr/>
          </a:p>
          <a:p>
            <a:pPr indent="-257175" lvl="0" marL="257175" rtl="0" algn="l">
              <a:lnSpc>
                <a:spcPct val="80000"/>
              </a:lnSpc>
              <a:spcBef>
                <a:spcPts val="325"/>
              </a:spcBef>
              <a:spcAft>
                <a:spcPts val="0"/>
              </a:spcAft>
              <a:buClr>
                <a:schemeClr val="dk1"/>
              </a:buClr>
              <a:buSzPts val="1627"/>
              <a:buFont typeface="Calibri"/>
              <a:buChar char="•"/>
            </a:pPr>
            <a:r>
              <a:rPr lang="en-US" sz="1627"/>
              <a:t>Multidimensional complex or real array (double[*])</a:t>
            </a:r>
            <a:endParaRPr/>
          </a:p>
          <a:p>
            <a:pPr indent="-257175" lvl="0" marL="257175" rtl="0" algn="l">
              <a:lnSpc>
                <a:spcPct val="80000"/>
              </a:lnSpc>
              <a:spcBef>
                <a:spcPts val="325"/>
              </a:spcBef>
              <a:spcAft>
                <a:spcPts val="0"/>
              </a:spcAft>
              <a:buClr>
                <a:schemeClr val="dk1"/>
              </a:buClr>
              <a:buSzPts val="1627"/>
              <a:buFont typeface="Calibri"/>
              <a:buChar char="•"/>
            </a:pPr>
            <a:r>
              <a:rPr lang="en-US" sz="1627"/>
              <a:t>varvalue – wildcard value type</a:t>
            </a:r>
            <a:endParaRPr/>
          </a:p>
          <a:p>
            <a:pPr indent="-125730" lvl="1" marL="557213" rtl="0" algn="l">
              <a:lnSpc>
                <a:spcPct val="80000"/>
              </a:lnSpc>
              <a:spcBef>
                <a:spcPts val="279"/>
              </a:spcBef>
              <a:spcAft>
                <a:spcPts val="0"/>
              </a:spcAft>
              <a:buClr>
                <a:schemeClr val="dk1"/>
              </a:buClr>
              <a:buSzPts val="1395"/>
              <a:buFont typeface="Calibri"/>
              <a:buNone/>
            </a:pPr>
            <a:r>
              <a:t/>
            </a:r>
            <a:endParaRPr sz="1395"/>
          </a:p>
        </p:txBody>
      </p:sp>
      <p:sp>
        <p:nvSpPr>
          <p:cNvPr id="192" name="Google Shape;192;p10"/>
          <p:cNvSpPr txBox="1"/>
          <p:nvPr>
            <p:ph idx="12" type="sldNum"/>
          </p:nvPr>
        </p:nvSpPr>
        <p:spPr>
          <a:xfrm>
            <a:off x="7239000" y="6477000"/>
            <a:ext cx="19050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2016-08-18T19:12:55Z</dcterms:created>
  <dc:creator>John Wason</dc:creator>
</cp:coreProperties>
</file>